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8" r:id="rId1"/>
  </p:sldMasterIdLst>
  <p:notesMasterIdLst>
    <p:notesMasterId r:id="rId16"/>
  </p:notesMasterIdLst>
  <p:sldIdLst>
    <p:sldId id="257" r:id="rId2"/>
    <p:sldId id="258" r:id="rId3"/>
    <p:sldId id="264" r:id="rId4"/>
    <p:sldId id="262" r:id="rId5"/>
    <p:sldId id="259" r:id="rId6"/>
    <p:sldId id="263" r:id="rId7"/>
    <p:sldId id="260" r:id="rId8"/>
    <p:sldId id="261" r:id="rId9"/>
    <p:sldId id="272" r:id="rId10"/>
    <p:sldId id="274" r:id="rId11"/>
    <p:sldId id="275" r:id="rId12"/>
    <p:sldId id="276" r:id="rId13"/>
    <p:sldId id="277" r:id="rId14"/>
    <p:sldId id="273" r:id="rId15"/>
  </p:sldIdLst>
  <p:sldSz cx="12192000" cy="6858000"/>
  <p:notesSz cx="6797675" cy="9928225"/>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Holly White" initials="HW" lastIdx="1" clrIdx="0">
    <p:extLst>
      <p:ext uri="{19B8F6BF-5375-455C-9EA6-DF929625EA0E}">
        <p15:presenceInfo xmlns:p15="http://schemas.microsoft.com/office/powerpoint/2012/main" userId="S-1-5-21-2074823745-3219147018-3185473644-1212"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000" autoAdjust="0"/>
    <p:restoredTop sz="77210" autoAdjust="0"/>
  </p:normalViewPr>
  <p:slideViewPr>
    <p:cSldViewPr snapToGrid="0">
      <p:cViewPr varScale="1">
        <p:scale>
          <a:sx n="56" d="100"/>
          <a:sy n="56" d="100"/>
        </p:scale>
        <p:origin x="1296" y="6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commentAuthors" Target="commentAuthors.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8135"/>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50443" y="0"/>
            <a:ext cx="2945659" cy="498135"/>
          </a:xfrm>
          <a:prstGeom prst="rect">
            <a:avLst/>
          </a:prstGeom>
        </p:spPr>
        <p:txBody>
          <a:bodyPr vert="horz" lIns="91440" tIns="45720" rIns="91440" bIns="45720" rtlCol="0"/>
          <a:lstStyle>
            <a:lvl1pPr algn="r">
              <a:defRPr sz="1200"/>
            </a:lvl1pPr>
          </a:lstStyle>
          <a:p>
            <a:fld id="{9B9BC29B-AE85-4ECF-8656-C41ED0F2F7A0}" type="datetimeFigureOut">
              <a:rPr lang="en-GB" smtClean="0"/>
              <a:t>23/02/2024</a:t>
            </a:fld>
            <a:endParaRPr lang="en-GB"/>
          </a:p>
        </p:txBody>
      </p:sp>
      <p:sp>
        <p:nvSpPr>
          <p:cNvPr id="4" name="Slide Image Placeholder 3"/>
          <p:cNvSpPr>
            <a:spLocks noGrp="1" noRot="1" noChangeAspect="1"/>
          </p:cNvSpPr>
          <p:nvPr>
            <p:ph type="sldImg" idx="2"/>
          </p:nvPr>
        </p:nvSpPr>
        <p:spPr>
          <a:xfrm>
            <a:off x="422275" y="1241425"/>
            <a:ext cx="5953125" cy="3349625"/>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79768" y="4777958"/>
            <a:ext cx="5438140" cy="3909239"/>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9430091"/>
            <a:ext cx="2945659" cy="498134"/>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50443" y="9430091"/>
            <a:ext cx="2945659" cy="498134"/>
          </a:xfrm>
          <a:prstGeom prst="rect">
            <a:avLst/>
          </a:prstGeom>
        </p:spPr>
        <p:txBody>
          <a:bodyPr vert="horz" lIns="91440" tIns="45720" rIns="91440" bIns="45720" rtlCol="0" anchor="b"/>
          <a:lstStyle>
            <a:lvl1pPr algn="r">
              <a:defRPr sz="1200"/>
            </a:lvl1pPr>
          </a:lstStyle>
          <a:p>
            <a:fld id="{9BEB9886-7CA0-4AFB-98B8-415120ECCF2E}" type="slidenum">
              <a:rPr lang="en-GB" smtClean="0"/>
              <a:t>‹#›</a:t>
            </a:fld>
            <a:endParaRPr lang="en-GB"/>
          </a:p>
        </p:txBody>
      </p:sp>
    </p:spTree>
    <p:extLst>
      <p:ext uri="{BB962C8B-B14F-4D97-AF65-F5344CB8AC3E}">
        <p14:creationId xmlns:p14="http://schemas.microsoft.com/office/powerpoint/2010/main" val="166621524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The framework pins down what we mean by </a:t>
            </a:r>
            <a:r>
              <a:rPr lang="en-US" dirty="0" err="1"/>
              <a:t>oracy</a:t>
            </a:r>
            <a:r>
              <a:rPr lang="en-US" dirty="0"/>
              <a:t> and divides </a:t>
            </a:r>
            <a:r>
              <a:rPr lang="en-US" dirty="0" err="1"/>
              <a:t>oracy</a:t>
            </a:r>
            <a:r>
              <a:rPr lang="en-US" dirty="0"/>
              <a:t> into four strands. The cognitive which is about the kind of thinking that underlies what it is your saying; your content, your reasoning, how you structure that, the questions that you ask. The Linguistic which is about your use of language, and judging what is appropriate for different contexts and choosing language for effect. The physical which is how you use your gestures, your body language, how you use your voice, including volume The social and emotional which in a group situation might be about working with others, taking it in turns, listening to other people. In a presentational situation it might be the impact that you want to have on the audience and your impact as a speaker. All of the strands outlines all of the </a:t>
            </a:r>
            <a:r>
              <a:rPr lang="en-US" dirty="0" err="1"/>
              <a:t>oracy</a:t>
            </a:r>
            <a:r>
              <a:rPr lang="en-US" dirty="0"/>
              <a:t> skills that children need to develop to become strong speakers and listeners. </a:t>
            </a:r>
            <a:endParaRPr lang="en-GB" dirty="0"/>
          </a:p>
        </p:txBody>
      </p:sp>
      <p:sp>
        <p:nvSpPr>
          <p:cNvPr id="4" name="Slide Number Placeholder 3"/>
          <p:cNvSpPr>
            <a:spLocks noGrp="1"/>
          </p:cNvSpPr>
          <p:nvPr>
            <p:ph type="sldNum" sz="quarter" idx="5"/>
          </p:nvPr>
        </p:nvSpPr>
        <p:spPr/>
        <p:txBody>
          <a:bodyPr/>
          <a:lstStyle/>
          <a:p>
            <a:fld id="{9BEB9886-7CA0-4AFB-98B8-415120ECCF2E}" type="slidenum">
              <a:rPr lang="en-GB" smtClean="0"/>
              <a:t>1</a:t>
            </a:fld>
            <a:endParaRPr lang="en-GB"/>
          </a:p>
        </p:txBody>
      </p:sp>
    </p:spTree>
    <p:extLst>
      <p:ext uri="{BB962C8B-B14F-4D97-AF65-F5344CB8AC3E}">
        <p14:creationId xmlns:p14="http://schemas.microsoft.com/office/powerpoint/2010/main" val="403839225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These strands are broken down further to help us hone in on what we are really looking for in each strand of the framework allowing us to identify what children have achieved and our next steps.</a:t>
            </a:r>
          </a:p>
          <a:p>
            <a:r>
              <a:rPr lang="en-US" dirty="0"/>
              <a:t>These are things we need to teach the children, so depending on the context children may have different pace of speaking or a different tone of voice.</a:t>
            </a:r>
          </a:p>
          <a:p>
            <a:endParaRPr lang="en-US" dirty="0"/>
          </a:p>
          <a:p>
            <a:r>
              <a:rPr lang="en-US" dirty="0"/>
              <a:t>The expectation of what this looks like varies from year group, to year group as the children learn the different skills of </a:t>
            </a:r>
            <a:r>
              <a:rPr lang="en-US" dirty="0" err="1"/>
              <a:t>oracy</a:t>
            </a:r>
            <a:r>
              <a:rPr lang="en-US" dirty="0"/>
              <a:t> and make progress in their talk.</a:t>
            </a:r>
            <a:endParaRPr lang="en-GB" dirty="0"/>
          </a:p>
        </p:txBody>
      </p:sp>
      <p:sp>
        <p:nvSpPr>
          <p:cNvPr id="4" name="Slide Number Placeholder 3"/>
          <p:cNvSpPr>
            <a:spLocks noGrp="1"/>
          </p:cNvSpPr>
          <p:nvPr>
            <p:ph type="sldNum" sz="quarter" idx="5"/>
          </p:nvPr>
        </p:nvSpPr>
        <p:spPr/>
        <p:txBody>
          <a:bodyPr/>
          <a:lstStyle/>
          <a:p>
            <a:fld id="{9BEB9886-7CA0-4AFB-98B8-415120ECCF2E}" type="slidenum">
              <a:rPr lang="en-GB" smtClean="0"/>
              <a:t>2</a:t>
            </a:fld>
            <a:endParaRPr lang="en-GB"/>
          </a:p>
        </p:txBody>
      </p:sp>
    </p:spTree>
    <p:extLst>
      <p:ext uri="{BB962C8B-B14F-4D97-AF65-F5344CB8AC3E}">
        <p14:creationId xmlns:p14="http://schemas.microsoft.com/office/powerpoint/2010/main" val="3098629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We are going to demonstrate 4 different games which will help to highlight the importance of </a:t>
            </a:r>
            <a:r>
              <a:rPr lang="en-GB"/>
              <a:t>the different strands of the framework.</a:t>
            </a:r>
            <a:endParaRPr lang="en-GB" dirty="0"/>
          </a:p>
        </p:txBody>
      </p:sp>
      <p:sp>
        <p:nvSpPr>
          <p:cNvPr id="4" name="Slide Number Placeholder 3"/>
          <p:cNvSpPr>
            <a:spLocks noGrp="1"/>
          </p:cNvSpPr>
          <p:nvPr>
            <p:ph type="sldNum" sz="quarter" idx="5"/>
          </p:nvPr>
        </p:nvSpPr>
        <p:spPr/>
        <p:txBody>
          <a:bodyPr/>
          <a:lstStyle/>
          <a:p>
            <a:fld id="{9BEB9886-7CA0-4AFB-98B8-415120ECCF2E}" type="slidenum">
              <a:rPr lang="en-GB" smtClean="0"/>
              <a:t>3</a:t>
            </a:fld>
            <a:endParaRPr lang="en-GB"/>
          </a:p>
        </p:txBody>
      </p:sp>
    </p:spTree>
    <p:extLst>
      <p:ext uri="{BB962C8B-B14F-4D97-AF65-F5344CB8AC3E}">
        <p14:creationId xmlns:p14="http://schemas.microsoft.com/office/powerpoint/2010/main" val="357270676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0" i="0" kern="1200" dirty="0">
                <a:solidFill>
                  <a:schemeClr val="tx1"/>
                </a:solidFill>
                <a:effectLst/>
                <a:latin typeface="+mn-lt"/>
                <a:ea typeface="+mn-ea"/>
                <a:cs typeface="+mn-cs"/>
              </a:rPr>
              <a:t>This is one of the simplest, yet most challenging games. Sit or stand in a circle. The idea is for the group to count to twenty, one person saying one number at a time. Anybody can start the count. Then a different person says the next number – but if two or more people happen to speak at the same time, counting must start again from the beginning. It is possible to get to twenty if everybody really concentrates – but try and be relaxed as well.</a:t>
            </a:r>
            <a:endParaRPr lang="en-GB" dirty="0"/>
          </a:p>
        </p:txBody>
      </p:sp>
      <p:sp>
        <p:nvSpPr>
          <p:cNvPr id="4" name="Slide Number Placeholder 3"/>
          <p:cNvSpPr>
            <a:spLocks noGrp="1"/>
          </p:cNvSpPr>
          <p:nvPr>
            <p:ph type="sldNum" sz="quarter" idx="5"/>
          </p:nvPr>
        </p:nvSpPr>
        <p:spPr/>
        <p:txBody>
          <a:bodyPr/>
          <a:lstStyle/>
          <a:p>
            <a:fld id="{9BEB9886-7CA0-4AFB-98B8-415120ECCF2E}" type="slidenum">
              <a:rPr lang="en-GB" smtClean="0"/>
              <a:t>4</a:t>
            </a:fld>
            <a:endParaRPr lang="en-GB"/>
          </a:p>
        </p:txBody>
      </p:sp>
    </p:spTree>
    <p:extLst>
      <p:ext uri="{BB962C8B-B14F-4D97-AF65-F5344CB8AC3E}">
        <p14:creationId xmlns:p14="http://schemas.microsoft.com/office/powerpoint/2010/main" val="386420650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9BEB9886-7CA0-4AFB-98B8-415120ECCF2E}" type="slidenum">
              <a:rPr lang="en-GB" smtClean="0"/>
              <a:t>6</a:t>
            </a:fld>
            <a:endParaRPr lang="en-GB"/>
          </a:p>
        </p:txBody>
      </p:sp>
    </p:spTree>
    <p:extLst>
      <p:ext uri="{BB962C8B-B14F-4D97-AF65-F5344CB8AC3E}">
        <p14:creationId xmlns:p14="http://schemas.microsoft.com/office/powerpoint/2010/main" val="201638108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Which game do you think related to which strand?</a:t>
            </a:r>
          </a:p>
          <a:p>
            <a:r>
              <a:rPr lang="en-US" dirty="0"/>
              <a:t>1-20 social and emotional- listening and responding, working with others</a:t>
            </a:r>
          </a:p>
          <a:p>
            <a:r>
              <a:rPr lang="en-US" dirty="0"/>
              <a:t>If I ruled the world- cognitive- structure, building on the views of others, giving reasons to support views</a:t>
            </a:r>
          </a:p>
          <a:p>
            <a:r>
              <a:rPr lang="en-US" dirty="0"/>
              <a:t>Articulate-Linguistic- appropriate vocab choices</a:t>
            </a:r>
          </a:p>
          <a:p>
            <a:r>
              <a:rPr lang="en-US" dirty="0"/>
              <a:t>Which emotion?- Physical- facial expression, tonal variation, gesture and posture, etc.</a:t>
            </a:r>
          </a:p>
        </p:txBody>
      </p:sp>
      <p:sp>
        <p:nvSpPr>
          <p:cNvPr id="4" name="Slide Number Placeholder 3"/>
          <p:cNvSpPr>
            <a:spLocks noGrp="1"/>
          </p:cNvSpPr>
          <p:nvPr>
            <p:ph type="sldNum" sz="quarter" idx="5"/>
          </p:nvPr>
        </p:nvSpPr>
        <p:spPr/>
        <p:txBody>
          <a:bodyPr/>
          <a:lstStyle/>
          <a:p>
            <a:fld id="{9BEB9886-7CA0-4AFB-98B8-415120ECCF2E}" type="slidenum">
              <a:rPr lang="en-GB" smtClean="0"/>
              <a:t>8</a:t>
            </a:fld>
            <a:endParaRPr lang="en-GB"/>
          </a:p>
        </p:txBody>
      </p:sp>
    </p:spTree>
    <p:extLst>
      <p:ext uri="{BB962C8B-B14F-4D97-AF65-F5344CB8AC3E}">
        <p14:creationId xmlns:p14="http://schemas.microsoft.com/office/powerpoint/2010/main" val="5190569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There are certain scaffolds we use to help facilitate talk, all of these are strategies that aim to encourage  children to feel comfortable and confident in sharing their ideas but also to feel that they are able to have their own opinions and challenge the ideas of others respectfully. We also want children to feel comfortable in having their ideas challenged so we aim to make the discussion environment one in which all children feel valued and respected.</a:t>
            </a:r>
          </a:p>
          <a:p>
            <a:r>
              <a:rPr lang="en-GB" dirty="0"/>
              <a:t>Our role is to equip the children with everything they need to be able to have successful talk in a variety of contexts and settings.</a:t>
            </a:r>
          </a:p>
          <a:p>
            <a:endParaRPr lang="en-GB" dirty="0"/>
          </a:p>
        </p:txBody>
      </p:sp>
      <p:sp>
        <p:nvSpPr>
          <p:cNvPr id="4" name="Slide Number Placeholder 3"/>
          <p:cNvSpPr>
            <a:spLocks noGrp="1"/>
          </p:cNvSpPr>
          <p:nvPr>
            <p:ph type="sldNum" sz="quarter" idx="5"/>
          </p:nvPr>
        </p:nvSpPr>
        <p:spPr/>
        <p:txBody>
          <a:bodyPr/>
          <a:lstStyle/>
          <a:p>
            <a:fld id="{9BEB9886-7CA0-4AFB-98B8-415120ECCF2E}" type="slidenum">
              <a:rPr lang="en-GB" smtClean="0"/>
              <a:t>9</a:t>
            </a:fld>
            <a:endParaRPr lang="en-GB"/>
          </a:p>
        </p:txBody>
      </p:sp>
    </p:spTree>
    <p:extLst>
      <p:ext uri="{BB962C8B-B14F-4D97-AF65-F5344CB8AC3E}">
        <p14:creationId xmlns:p14="http://schemas.microsoft.com/office/powerpoint/2010/main" val="34864380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Nest- whisper ideas to yourself</a:t>
            </a:r>
          </a:p>
          <a:p>
            <a:r>
              <a:rPr lang="en-GB" dirty="0"/>
              <a:t>Pair- talk to one other person</a:t>
            </a:r>
          </a:p>
          <a:p>
            <a:r>
              <a:rPr lang="en-GB" dirty="0"/>
              <a:t>Trio- 3 people stand together, while 2 talk, the third person either joins in or listens in and summarises or critiques the discussion</a:t>
            </a:r>
          </a:p>
          <a:p>
            <a:r>
              <a:rPr lang="en-GB" dirty="0"/>
              <a:t>Traverse- stand in 2 parallel lines opposite a partner, change partners by moving one person down the other end of the line</a:t>
            </a:r>
          </a:p>
          <a:p>
            <a:r>
              <a:rPr lang="en-GB" dirty="0"/>
              <a:t>Fish bowl-people in the inner circle face each other and discuss while outer circle observes the discussion</a:t>
            </a:r>
          </a:p>
          <a:p>
            <a:r>
              <a:rPr lang="en-GB" dirty="0"/>
              <a:t>Small groups- 4 or 5 discuss with different roles.</a:t>
            </a:r>
          </a:p>
          <a:p>
            <a:r>
              <a:rPr lang="en-GB" dirty="0"/>
              <a:t>Circle-groups of 6 or more sit facing each other in a circle. You can step inside the circle one at a time to speak to the whole group</a:t>
            </a:r>
          </a:p>
        </p:txBody>
      </p:sp>
      <p:sp>
        <p:nvSpPr>
          <p:cNvPr id="4" name="Slide Number Placeholder 3"/>
          <p:cNvSpPr>
            <a:spLocks noGrp="1"/>
          </p:cNvSpPr>
          <p:nvPr>
            <p:ph type="sldNum" sz="quarter" idx="5"/>
          </p:nvPr>
        </p:nvSpPr>
        <p:spPr/>
        <p:txBody>
          <a:bodyPr/>
          <a:lstStyle/>
          <a:p>
            <a:fld id="{9BEB9886-7CA0-4AFB-98B8-415120ECCF2E}" type="slidenum">
              <a:rPr lang="en-GB" smtClean="0"/>
              <a:t>10</a:t>
            </a:fld>
            <a:endParaRPr lang="en-GB"/>
          </a:p>
        </p:txBody>
      </p:sp>
    </p:spTree>
    <p:extLst>
      <p:ext uri="{BB962C8B-B14F-4D97-AF65-F5344CB8AC3E}">
        <p14:creationId xmlns:p14="http://schemas.microsoft.com/office/powerpoint/2010/main" val="63046912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9BEB9886-7CA0-4AFB-98B8-415120ECCF2E}" type="slidenum">
              <a:rPr lang="en-GB" smtClean="0"/>
              <a:t>11</a:t>
            </a:fld>
            <a:endParaRPr lang="en-GB"/>
          </a:p>
        </p:txBody>
      </p:sp>
    </p:spTree>
    <p:extLst>
      <p:ext uri="{BB962C8B-B14F-4D97-AF65-F5344CB8AC3E}">
        <p14:creationId xmlns:p14="http://schemas.microsoft.com/office/powerpoint/2010/main" val="316617179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First 5 in Y1</a:t>
            </a:r>
          </a:p>
          <a:p>
            <a:r>
              <a:rPr lang="en-GB" dirty="0"/>
              <a:t>All in Y2</a:t>
            </a:r>
          </a:p>
          <a:p>
            <a:r>
              <a:rPr lang="en-GB" dirty="0"/>
              <a:t>All in Y3 and 4 but they have some talk tactics too.</a:t>
            </a:r>
          </a:p>
          <a:p>
            <a:endParaRPr lang="en-GB" dirty="0"/>
          </a:p>
          <a:p>
            <a:r>
              <a:rPr lang="en-GB" dirty="0"/>
              <a:t>Sentence starters for how children can begin sharing their thoughts with the class. I agree and disagree give opportunities to respectfully challenge other ideas.</a:t>
            </a:r>
          </a:p>
          <a:p>
            <a:r>
              <a:rPr lang="en-GB" dirty="0"/>
              <a:t>Teachers may prompt children on which sentence stems they would like them to use in a lesson or may leave it open to the child’s choice.</a:t>
            </a:r>
          </a:p>
        </p:txBody>
      </p:sp>
      <p:sp>
        <p:nvSpPr>
          <p:cNvPr id="4" name="Slide Number Placeholder 3"/>
          <p:cNvSpPr>
            <a:spLocks noGrp="1"/>
          </p:cNvSpPr>
          <p:nvPr>
            <p:ph type="sldNum" sz="quarter" idx="5"/>
          </p:nvPr>
        </p:nvSpPr>
        <p:spPr/>
        <p:txBody>
          <a:bodyPr/>
          <a:lstStyle/>
          <a:p>
            <a:fld id="{9BEB9886-7CA0-4AFB-98B8-415120ECCF2E}" type="slidenum">
              <a:rPr lang="en-GB" smtClean="0"/>
              <a:t>12</a:t>
            </a:fld>
            <a:endParaRPr lang="en-GB"/>
          </a:p>
        </p:txBody>
      </p:sp>
    </p:spTree>
    <p:extLst>
      <p:ext uri="{BB962C8B-B14F-4D97-AF65-F5344CB8AC3E}">
        <p14:creationId xmlns:p14="http://schemas.microsoft.com/office/powerpoint/2010/main" val="21018227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Y3- instigate and summarise</a:t>
            </a:r>
          </a:p>
          <a:p>
            <a:r>
              <a:rPr lang="en-GB"/>
              <a:t>Y4 all </a:t>
            </a:r>
            <a:endParaRPr lang="en-GB" dirty="0"/>
          </a:p>
        </p:txBody>
      </p:sp>
      <p:sp>
        <p:nvSpPr>
          <p:cNvPr id="4" name="Slide Number Placeholder 3"/>
          <p:cNvSpPr>
            <a:spLocks noGrp="1"/>
          </p:cNvSpPr>
          <p:nvPr>
            <p:ph type="sldNum" sz="quarter" idx="5"/>
          </p:nvPr>
        </p:nvSpPr>
        <p:spPr/>
        <p:txBody>
          <a:bodyPr/>
          <a:lstStyle/>
          <a:p>
            <a:fld id="{9BEB9886-7CA0-4AFB-98B8-415120ECCF2E}" type="slidenum">
              <a:rPr lang="en-GB" smtClean="0"/>
              <a:t>13</a:t>
            </a:fld>
            <a:endParaRPr lang="en-GB"/>
          </a:p>
        </p:txBody>
      </p:sp>
    </p:spTree>
    <p:extLst>
      <p:ext uri="{BB962C8B-B14F-4D97-AF65-F5344CB8AC3E}">
        <p14:creationId xmlns:p14="http://schemas.microsoft.com/office/powerpoint/2010/main" val="3581577795"/>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Every classroom has on display our expectations of what good listening looks like. We as adults, model this so that the children can see what good listening looks like and know that we are actively engaged in conversation with them. We expect all of our children to show that they are a good listener during class discussions so that every person can feel their contributions are valued and respected and to maintain quality discussions.</a:t>
            </a:r>
          </a:p>
        </p:txBody>
      </p:sp>
      <p:sp>
        <p:nvSpPr>
          <p:cNvPr id="4" name="Slide Number Placeholder 3"/>
          <p:cNvSpPr>
            <a:spLocks noGrp="1"/>
          </p:cNvSpPr>
          <p:nvPr>
            <p:ph type="sldNum" sz="quarter" idx="5"/>
          </p:nvPr>
        </p:nvSpPr>
        <p:spPr/>
        <p:txBody>
          <a:bodyPr/>
          <a:lstStyle/>
          <a:p>
            <a:fld id="{9BEB9886-7CA0-4AFB-98B8-415120ECCF2E}" type="slidenum">
              <a:rPr lang="en-GB" smtClean="0"/>
              <a:t>14</a:t>
            </a:fld>
            <a:endParaRPr lang="en-GB"/>
          </a:p>
        </p:txBody>
      </p:sp>
    </p:spTree>
    <p:extLst>
      <p:ext uri="{BB962C8B-B14F-4D97-AF65-F5344CB8AC3E}">
        <p14:creationId xmlns:p14="http://schemas.microsoft.com/office/powerpoint/2010/main" val="3082954556"/>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0" y="0"/>
            <a:ext cx="12192000" cy="6858000"/>
            <a:chOff x="0" y="0"/>
            <a:chExt cx="12192000" cy="6858000"/>
          </a:xfrm>
        </p:grpSpPr>
        <p:sp>
          <p:nvSpPr>
            <p:cNvPr id="9" name="Rectangle 8"/>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0"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ctrTitle"/>
          </p:nvPr>
        </p:nvSpPr>
        <p:spPr>
          <a:xfrm>
            <a:off x="1154955" y="2099733"/>
            <a:ext cx="8825658" cy="2677648"/>
          </a:xfrm>
        </p:spPr>
        <p:txBody>
          <a:bodyPr anchor="b"/>
          <a:lstStyle>
            <a:lvl1pPr>
              <a:defRPr sz="5400"/>
            </a:lvl1pPr>
          </a:lstStyle>
          <a:p>
            <a:r>
              <a:rPr lang="en-US"/>
              <a:t>Click to edit Master title style</a:t>
            </a:r>
            <a:endParaRPr lang="en-US" dirty="0"/>
          </a:p>
        </p:txBody>
      </p:sp>
      <p:sp>
        <p:nvSpPr>
          <p:cNvPr id="3" name="Subtitle 2"/>
          <p:cNvSpPr>
            <a:spLocks noGrp="1"/>
          </p:cNvSpPr>
          <p:nvPr>
            <p:ph type="subTitle" idx="1"/>
          </p:nvPr>
        </p:nvSpPr>
        <p:spPr bwMode="gray">
          <a:xfrm>
            <a:off x="1154955" y="4777380"/>
            <a:ext cx="8825658" cy="861420"/>
          </a:xfrm>
        </p:spPr>
        <p:txBody>
          <a:bodyPr anchor="t"/>
          <a:lstStyle>
            <a:lvl1pPr marL="0" indent="0" algn="l">
              <a:buNone/>
              <a:defRPr cap="all">
                <a:solidFill>
                  <a:schemeClr val="accent1">
                    <a:lumMod val="60000"/>
                    <a:lumOff val="4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bwMode="gray">
          <a:xfrm rot="5400000">
            <a:off x="10158984" y="1792224"/>
            <a:ext cx="990599" cy="304799"/>
          </a:xfrm>
        </p:spPr>
        <p:txBody>
          <a:bodyPr anchor="t"/>
          <a:lstStyle>
            <a:lvl1pPr algn="l">
              <a:defRPr b="0" i="0">
                <a:solidFill>
                  <a:schemeClr val="bg1">
                    <a:alpha val="60000"/>
                  </a:schemeClr>
                </a:solidFill>
              </a:defRPr>
            </a:lvl1pPr>
          </a:lstStyle>
          <a:p>
            <a:fld id="{0196189C-7864-4DA7-8764-C2E100CDF2E4}" type="datetimeFigureOut">
              <a:rPr lang="en-GB" smtClean="0"/>
              <a:t>23/02/2024</a:t>
            </a:fld>
            <a:endParaRPr lang="en-GB"/>
          </a:p>
        </p:txBody>
      </p:sp>
      <p:sp>
        <p:nvSpPr>
          <p:cNvPr id="5" name="Footer Placeholder 4"/>
          <p:cNvSpPr>
            <a:spLocks noGrp="1"/>
          </p:cNvSpPr>
          <p:nvPr>
            <p:ph type="ftr" sz="quarter" idx="11"/>
          </p:nvPr>
        </p:nvSpPr>
        <p:spPr bwMode="gray">
          <a:xfrm rot="5400000">
            <a:off x="8951976" y="3227832"/>
            <a:ext cx="3859795" cy="304801"/>
          </a:xfrm>
        </p:spPr>
        <p:txBody>
          <a:bodyPr/>
          <a:lstStyle>
            <a:lvl1pPr>
              <a:defRPr b="0" i="0">
                <a:solidFill>
                  <a:schemeClr val="bg1">
                    <a:alpha val="60000"/>
                  </a:schemeClr>
                </a:solidFill>
              </a:defRPr>
            </a:lvl1pPr>
          </a:lstStyle>
          <a:p>
            <a:endParaRPr lang="en-GB"/>
          </a:p>
        </p:txBody>
      </p:sp>
      <p:sp>
        <p:nvSpPr>
          <p:cNvPr id="11" name="Rectangle 10"/>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12" name="Slide Number Placeholder 5"/>
          <p:cNvSpPr>
            <a:spLocks noGrp="1"/>
          </p:cNvSpPr>
          <p:nvPr>
            <p:ph type="sldNum" sz="quarter" idx="12"/>
          </p:nvPr>
        </p:nvSpPr>
        <p:spPr>
          <a:xfrm>
            <a:off x="10352540" y="295729"/>
            <a:ext cx="838199" cy="767687"/>
          </a:xfrm>
        </p:spPr>
        <p:txBody>
          <a:bodyPr/>
          <a:lstStyle/>
          <a:p>
            <a:fld id="{9965E206-52BE-4C01-822A-D99A4A5F1CEA}" type="slidenum">
              <a:rPr lang="en-GB" smtClean="0"/>
              <a:t>‹#›</a:t>
            </a:fld>
            <a:endParaRPr lang="en-GB"/>
          </a:p>
        </p:txBody>
      </p:sp>
    </p:spTree>
    <p:extLst>
      <p:ext uri="{BB962C8B-B14F-4D97-AF65-F5344CB8AC3E}">
        <p14:creationId xmlns:p14="http://schemas.microsoft.com/office/powerpoint/2010/main" val="322343569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a:xfrm>
            <a:off x="1154954" y="2603500"/>
            <a:ext cx="8825659" cy="341630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0196189C-7864-4DA7-8764-C2E100CDF2E4}" type="datetimeFigureOut">
              <a:rPr lang="en-GB" smtClean="0"/>
              <a:t>23/02/2024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965E206-52BE-4C01-822A-D99A4A5F1CEA}" type="slidenum">
              <a:rPr lang="en-GB" smtClean="0"/>
              <a:t>‹#›</a:t>
            </a:fld>
            <a:endParaRPr lang="en-GB"/>
          </a:p>
        </p:txBody>
      </p:sp>
    </p:spTree>
    <p:extLst>
      <p:ext uri="{BB962C8B-B14F-4D97-AF65-F5344CB8AC3E}">
        <p14:creationId xmlns:p14="http://schemas.microsoft.com/office/powerpoint/2010/main" val="394856009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grpSp>
        <p:nvGrpSpPr>
          <p:cNvPr id="8" name="Group 7"/>
          <p:cNvGrpSpPr/>
          <p:nvPr/>
        </p:nvGrpSpPr>
        <p:grpSpPr>
          <a:xfrm>
            <a:off x="0" y="0"/>
            <a:ext cx="12192000" cy="6858000"/>
            <a:chOff x="0" y="0"/>
            <a:chExt cx="12192000" cy="6858000"/>
          </a:xfrm>
        </p:grpSpPr>
        <p:sp>
          <p:nvSpPr>
            <p:cNvPr id="14" name="Rectangle 13"/>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7" name="Oval 16"/>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Oval 19"/>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1" name="Oval 20"/>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0" name="Rectangle 9"/>
            <p:cNvSpPr/>
            <p:nvPr/>
          </p:nvSpPr>
          <p:spPr bwMode="gray">
            <a:xfrm>
              <a:off x="7289800" y="402165"/>
              <a:ext cx="4478865"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11" name="Freeform 5"/>
            <p:cNvSpPr/>
            <p:nvPr/>
          </p:nvSpPr>
          <p:spPr bwMode="gray">
            <a:xfrm rot="16200000">
              <a:off x="3787244" y="2801721"/>
              <a:ext cx="6053670" cy="1254558"/>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2" name="Freeform 5"/>
            <p:cNvSpPr/>
            <p:nvPr/>
          </p:nvSpPr>
          <p:spPr bwMode="gray">
            <a:xfrm rot="15922489">
              <a:off x="4698352" y="1826078"/>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5"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4" y="2677645"/>
            <a:ext cx="4351025" cy="2283824"/>
          </a:xfrm>
        </p:spPr>
        <p:txBody>
          <a:bodyPr anchor="ctr"/>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6895559" y="2677644"/>
            <a:ext cx="3757545" cy="2283824"/>
          </a:xfrm>
        </p:spPr>
        <p:txBody>
          <a:bodyPr anchor="ctr"/>
          <a:lstStyle>
            <a:lvl1pPr marL="0" indent="0" algn="l">
              <a:buNone/>
              <a:defRPr sz="2000" cap="all">
                <a:solidFill>
                  <a:schemeClr val="accent1">
                    <a:lumMod val="60000"/>
                    <a:lumOff val="4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0196189C-7864-4DA7-8764-C2E100CDF2E4}" type="datetimeFigureOut">
              <a:rPr lang="en-GB" smtClean="0"/>
              <a:t>23/02/2024</a:t>
            </a:fld>
            <a:endParaRPr lang="en-GB"/>
          </a:p>
        </p:txBody>
      </p:sp>
      <p:sp>
        <p:nvSpPr>
          <p:cNvPr id="5" name="Footer Placeholder 4"/>
          <p:cNvSpPr>
            <a:spLocks noGrp="1"/>
          </p:cNvSpPr>
          <p:nvPr>
            <p:ph type="ftr" sz="quarter" idx="11"/>
          </p:nvPr>
        </p:nvSpPr>
        <p:spPr/>
        <p:txBody>
          <a:bodyPr/>
          <a:lstStyle/>
          <a:p>
            <a:endParaRPr lang="en-GB"/>
          </a:p>
        </p:txBody>
      </p:sp>
      <p:sp>
        <p:nvSpPr>
          <p:cNvPr id="16" name="Rectangle 15"/>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9965E206-52BE-4C01-822A-D99A4A5F1CEA}" type="slidenum">
              <a:rPr lang="en-GB" smtClean="0"/>
              <a:t>‹#›</a:t>
            </a:fld>
            <a:endParaRPr lang="en-GB"/>
          </a:p>
        </p:txBody>
      </p:sp>
    </p:spTree>
    <p:extLst>
      <p:ext uri="{BB962C8B-B14F-4D97-AF65-F5344CB8AC3E}">
        <p14:creationId xmlns:p14="http://schemas.microsoft.com/office/powerpoint/2010/main" val="225938060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154954" y="2603500"/>
            <a:ext cx="4825158" cy="3416301"/>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208712" y="2603500"/>
            <a:ext cx="4825159" cy="3416300"/>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0196189C-7864-4DA7-8764-C2E100CDF2E4}" type="datetimeFigureOut">
              <a:rPr lang="en-GB" smtClean="0"/>
              <a:t>23/02/2024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965E206-52BE-4C01-822A-D99A4A5F1CEA}" type="slidenum">
              <a:rPr lang="en-GB" smtClean="0"/>
              <a:t>‹#›</a:t>
            </a:fld>
            <a:endParaRPr lang="en-GB"/>
          </a:p>
        </p:txBody>
      </p:sp>
    </p:spTree>
    <p:extLst>
      <p:ext uri="{BB962C8B-B14F-4D97-AF65-F5344CB8AC3E}">
        <p14:creationId xmlns:p14="http://schemas.microsoft.com/office/powerpoint/2010/main" val="386909447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1154954" y="2603500"/>
            <a:ext cx="4825157"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1154954" y="3179762"/>
            <a:ext cx="4825158" cy="2840039"/>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208712" y="2603500"/>
            <a:ext cx="4825159"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208712" y="3179762"/>
            <a:ext cx="4825159" cy="2840039"/>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0196189C-7864-4DA7-8764-C2E100CDF2E4}" type="datetimeFigureOut">
              <a:rPr lang="en-GB" smtClean="0"/>
              <a:t>23/02/2024</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9965E206-52BE-4C01-822A-D99A4A5F1CEA}" type="slidenum">
              <a:rPr lang="en-GB" smtClean="0"/>
              <a:t>‹#›</a:t>
            </a:fld>
            <a:endParaRPr lang="en-GB"/>
          </a:p>
        </p:txBody>
      </p:sp>
    </p:spTree>
    <p:extLst>
      <p:ext uri="{BB962C8B-B14F-4D97-AF65-F5344CB8AC3E}">
        <p14:creationId xmlns:p14="http://schemas.microsoft.com/office/powerpoint/2010/main" val="386709136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9" name="Title 1"/>
          <p:cNvSpPr>
            <a:spLocks noGrp="1"/>
          </p:cNvSpPr>
          <p:nvPr>
            <p:ph type="title"/>
          </p:nvPr>
        </p:nvSpPr>
        <p:spPr>
          <a:xfrm>
            <a:off x="1154954" y="973668"/>
            <a:ext cx="8761413" cy="706964"/>
          </a:xfrm>
        </p:spPr>
        <p:txBody>
          <a:bodyPr/>
          <a:lstStyle>
            <a:lvl1pPr>
              <a:defRPr/>
            </a:lvl1p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0196189C-7864-4DA7-8764-C2E100CDF2E4}" type="datetimeFigureOut">
              <a:rPr lang="en-GB" smtClean="0"/>
              <a:t>23/02/2024</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9965E206-52BE-4C01-822A-D99A4A5F1CEA}" type="slidenum">
              <a:rPr lang="en-GB" smtClean="0"/>
              <a:t>‹#›</a:t>
            </a:fld>
            <a:endParaRPr lang="en-GB"/>
          </a:p>
        </p:txBody>
      </p:sp>
    </p:spTree>
    <p:extLst>
      <p:ext uri="{BB962C8B-B14F-4D97-AF65-F5344CB8AC3E}">
        <p14:creationId xmlns:p14="http://schemas.microsoft.com/office/powerpoint/2010/main" val="163494428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0196189C-7864-4DA7-8764-C2E100CDF2E4}" type="datetimeFigureOut">
              <a:rPr lang="en-GB" smtClean="0"/>
              <a:t>23/02/2024</a:t>
            </a:fld>
            <a:endParaRPr lang="en-GB"/>
          </a:p>
        </p:txBody>
      </p:sp>
      <p:sp>
        <p:nvSpPr>
          <p:cNvPr id="3" name="Footer Placeholder 2"/>
          <p:cNvSpPr>
            <a:spLocks noGrp="1"/>
          </p:cNvSpPr>
          <p:nvPr>
            <p:ph type="ftr" sz="quarter" idx="11"/>
          </p:nvPr>
        </p:nvSpPr>
        <p:spPr/>
        <p:txBody>
          <a:bodyPr/>
          <a:lstStyle/>
          <a:p>
            <a:endParaRPr lang="en-GB"/>
          </a:p>
        </p:txBody>
      </p:sp>
      <p:sp>
        <p:nvSpPr>
          <p:cNvPr id="7" name="Rectangle 6"/>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4" name="Slide Number Placeholder 3"/>
          <p:cNvSpPr>
            <a:spLocks noGrp="1"/>
          </p:cNvSpPr>
          <p:nvPr>
            <p:ph type="sldNum" sz="quarter" idx="12"/>
          </p:nvPr>
        </p:nvSpPr>
        <p:spPr/>
        <p:txBody>
          <a:bodyPr/>
          <a:lstStyle/>
          <a:p>
            <a:fld id="{9965E206-52BE-4C01-822A-D99A4A5F1CEA}" type="slidenum">
              <a:rPr lang="en-GB" smtClean="0"/>
              <a:t>‹#›</a:t>
            </a:fld>
            <a:endParaRPr lang="en-GB"/>
          </a:p>
        </p:txBody>
      </p:sp>
    </p:spTree>
    <p:extLst>
      <p:ext uri="{BB962C8B-B14F-4D97-AF65-F5344CB8AC3E}">
        <p14:creationId xmlns:p14="http://schemas.microsoft.com/office/powerpoint/2010/main" val="93235335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grpSp>
        <p:nvGrpSpPr>
          <p:cNvPr id="9" name="Group 8"/>
          <p:cNvGrpSpPr/>
          <p:nvPr/>
        </p:nvGrpSpPr>
        <p:grpSpPr>
          <a:xfrm>
            <a:off x="0" y="0"/>
            <a:ext cx="12192000" cy="6858000"/>
            <a:chOff x="0" y="0"/>
            <a:chExt cx="12192000" cy="6858000"/>
          </a:xfrm>
        </p:grpSpPr>
        <p:sp>
          <p:nvSpPr>
            <p:cNvPr id="14" name="Rectangle 13"/>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7" name="Oval 16"/>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Oval 19"/>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1" name="Oval 20"/>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2" name="Oval 21"/>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1" name="Rectangle 10"/>
            <p:cNvSpPr/>
            <p:nvPr/>
          </p:nvSpPr>
          <p:spPr bwMode="gray">
            <a:xfrm>
              <a:off x="5713412" y="402165"/>
              <a:ext cx="6055253"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18" name="Freeform 5"/>
            <p:cNvSpPr/>
            <p:nvPr/>
          </p:nvSpPr>
          <p:spPr bwMode="gray">
            <a:xfrm rot="15922489">
              <a:off x="3140485" y="1826078"/>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2" name="Freeform 5"/>
            <p:cNvSpPr/>
            <p:nvPr/>
          </p:nvSpPr>
          <p:spPr bwMode="gray">
            <a:xfrm rot="16200000">
              <a:off x="2229377" y="2801721"/>
              <a:ext cx="6053670" cy="1254558"/>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5"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5" y="1295400"/>
            <a:ext cx="2793158" cy="1600200"/>
          </a:xfrm>
        </p:spPr>
        <p:txBody>
          <a:bodyPr anchor="b"/>
          <a:lstStyle>
            <a:lvl1pPr algn="l">
              <a:defRPr sz="2400" b="0"/>
            </a:lvl1pPr>
          </a:lstStyle>
          <a:p>
            <a:r>
              <a:rPr lang="en-US"/>
              <a:t>Click to edit Master title style</a:t>
            </a:r>
            <a:endParaRPr lang="en-US" dirty="0"/>
          </a:p>
        </p:txBody>
      </p:sp>
      <p:sp>
        <p:nvSpPr>
          <p:cNvPr id="3" name="Content Placeholder 2"/>
          <p:cNvSpPr>
            <a:spLocks noGrp="1"/>
          </p:cNvSpPr>
          <p:nvPr>
            <p:ph idx="1"/>
          </p:nvPr>
        </p:nvSpPr>
        <p:spPr>
          <a:xfrm>
            <a:off x="5781146" y="1447800"/>
            <a:ext cx="5190066" cy="4572000"/>
          </a:xfrm>
        </p:spPr>
        <p:txBody>
          <a:bodyPr anchor="ct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bwMode="gray">
          <a:xfrm>
            <a:off x="1154954" y="3129280"/>
            <a:ext cx="2793158" cy="2895599"/>
          </a:xfrm>
        </p:spPr>
        <p:txBody>
          <a:bodyPr/>
          <a:lstStyle>
            <a:lvl1pPr marL="0" indent="0">
              <a:buNone/>
              <a:defRPr sz="1400">
                <a:solidFill>
                  <a:schemeClr val="accent1">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0196189C-7864-4DA7-8764-C2E100CDF2E4}" type="datetimeFigureOut">
              <a:rPr lang="en-GB" smtClean="0"/>
              <a:t>23/02/2024</a:t>
            </a:fld>
            <a:endParaRPr lang="en-GB"/>
          </a:p>
        </p:txBody>
      </p:sp>
      <p:sp>
        <p:nvSpPr>
          <p:cNvPr id="6" name="Footer Placeholder 5"/>
          <p:cNvSpPr>
            <a:spLocks noGrp="1"/>
          </p:cNvSpPr>
          <p:nvPr>
            <p:ph type="ftr" sz="quarter" idx="11"/>
          </p:nvPr>
        </p:nvSpPr>
        <p:spPr/>
        <p:txBody>
          <a:bodyPr/>
          <a:lstStyle/>
          <a:p>
            <a:endParaRPr lang="en-GB"/>
          </a:p>
        </p:txBody>
      </p:sp>
      <p:sp>
        <p:nvSpPr>
          <p:cNvPr id="16" name="Rectangle 15"/>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7" name="Slide Number Placeholder 6"/>
          <p:cNvSpPr>
            <a:spLocks noGrp="1"/>
          </p:cNvSpPr>
          <p:nvPr>
            <p:ph type="sldNum" sz="quarter" idx="12"/>
          </p:nvPr>
        </p:nvSpPr>
        <p:spPr/>
        <p:txBody>
          <a:bodyPr/>
          <a:lstStyle/>
          <a:p>
            <a:fld id="{9965E206-52BE-4C01-822A-D99A4A5F1CEA}" type="slidenum">
              <a:rPr lang="en-GB" smtClean="0"/>
              <a:t>‹#›</a:t>
            </a:fld>
            <a:endParaRPr lang="en-GB"/>
          </a:p>
        </p:txBody>
      </p:sp>
    </p:spTree>
    <p:extLst>
      <p:ext uri="{BB962C8B-B14F-4D97-AF65-F5344CB8AC3E}">
        <p14:creationId xmlns:p14="http://schemas.microsoft.com/office/powerpoint/2010/main" val="26716764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grpSp>
        <p:nvGrpSpPr>
          <p:cNvPr id="9" name="Group 8"/>
          <p:cNvGrpSpPr/>
          <p:nvPr/>
        </p:nvGrpSpPr>
        <p:grpSpPr>
          <a:xfrm>
            <a:off x="0" y="0"/>
            <a:ext cx="12192000" cy="6858000"/>
            <a:chOff x="0" y="0"/>
            <a:chExt cx="12192000" cy="6858000"/>
          </a:xfrm>
        </p:grpSpPr>
        <p:sp>
          <p:nvSpPr>
            <p:cNvPr id="14" name="Rectangle 13"/>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7" name="Oval 16"/>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Oval 19"/>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1" name="Oval 20"/>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1" name="Rectangle 10"/>
            <p:cNvSpPr/>
            <p:nvPr/>
          </p:nvSpPr>
          <p:spPr bwMode="gray">
            <a:xfrm>
              <a:off x="6172200" y="402165"/>
              <a:ext cx="5596465"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22" name="Freeform 5"/>
            <p:cNvSpPr/>
            <p:nvPr/>
          </p:nvSpPr>
          <p:spPr bwMode="gray">
            <a:xfrm rot="15922489">
              <a:off x="4203594" y="1826078"/>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2" name="Freeform 5"/>
            <p:cNvSpPr/>
            <p:nvPr/>
          </p:nvSpPr>
          <p:spPr bwMode="gray">
            <a:xfrm rot="16200000">
              <a:off x="3295432" y="2801721"/>
              <a:ext cx="6053670" cy="1254558"/>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5"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5" y="1693333"/>
            <a:ext cx="3865134" cy="1735667"/>
          </a:xfrm>
        </p:spPr>
        <p:txBody>
          <a:bodyPr anchor="b">
            <a:normAutofit/>
          </a:bodyPr>
          <a:lstStyle>
            <a:lvl1pPr algn="l">
              <a:defRPr sz="36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547870" y="1143000"/>
            <a:ext cx="3227193" cy="4572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marL="0" lvl="0" indent="0" algn="ctr">
              <a:buNone/>
            </a:pPr>
            <a:r>
              <a:rPr lang="en-US"/>
              <a:t>Click icon to add picture</a:t>
            </a:r>
            <a:endParaRPr lang="en-US" dirty="0"/>
          </a:p>
        </p:txBody>
      </p:sp>
      <p:sp>
        <p:nvSpPr>
          <p:cNvPr id="4" name="Text Placeholder 3"/>
          <p:cNvSpPr>
            <a:spLocks noGrp="1"/>
          </p:cNvSpPr>
          <p:nvPr>
            <p:ph type="body" sz="half" idx="2"/>
          </p:nvPr>
        </p:nvSpPr>
        <p:spPr bwMode="gray">
          <a:xfrm>
            <a:off x="1154954" y="3657600"/>
            <a:ext cx="3859212" cy="1371600"/>
          </a:xfrm>
        </p:spPr>
        <p:txBody>
          <a:bodyPr>
            <a:normAutofit/>
          </a:bodyPr>
          <a:lstStyle>
            <a:lvl1pPr marL="0" indent="0">
              <a:buNone/>
              <a:defRPr sz="1400">
                <a:solidFill>
                  <a:schemeClr val="accent1">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0196189C-7864-4DA7-8764-C2E100CDF2E4}" type="datetimeFigureOut">
              <a:rPr lang="en-GB" smtClean="0"/>
              <a:t>23/02/2024</a:t>
            </a:fld>
            <a:endParaRPr lang="en-GB"/>
          </a:p>
        </p:txBody>
      </p:sp>
      <p:sp>
        <p:nvSpPr>
          <p:cNvPr id="6" name="Footer Placeholder 5"/>
          <p:cNvSpPr>
            <a:spLocks noGrp="1"/>
          </p:cNvSpPr>
          <p:nvPr>
            <p:ph type="ftr" sz="quarter" idx="11"/>
          </p:nvPr>
        </p:nvSpPr>
        <p:spPr/>
        <p:txBody>
          <a:bodyPr/>
          <a:lstStyle/>
          <a:p>
            <a:endParaRPr lang="en-GB"/>
          </a:p>
        </p:txBody>
      </p:sp>
      <p:sp>
        <p:nvSpPr>
          <p:cNvPr id="16" name="Rectangle 15"/>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7" name="Slide Number Placeholder 6"/>
          <p:cNvSpPr>
            <a:spLocks noGrp="1"/>
          </p:cNvSpPr>
          <p:nvPr>
            <p:ph type="sldNum" sz="quarter" idx="12"/>
          </p:nvPr>
        </p:nvSpPr>
        <p:spPr/>
        <p:txBody>
          <a:bodyPr/>
          <a:lstStyle/>
          <a:p>
            <a:fld id="{9965E206-52BE-4C01-822A-D99A4A5F1CEA}" type="slidenum">
              <a:rPr lang="en-GB" smtClean="0"/>
              <a:t>‹#›</a:t>
            </a:fld>
            <a:endParaRPr lang="en-GB"/>
          </a:p>
        </p:txBody>
      </p:sp>
    </p:spTree>
    <p:extLst>
      <p:ext uri="{BB962C8B-B14F-4D97-AF65-F5344CB8AC3E}">
        <p14:creationId xmlns:p14="http://schemas.microsoft.com/office/powerpoint/2010/main" val="120761217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grpSp>
        <p:nvGrpSpPr>
          <p:cNvPr id="9" name="Group 8"/>
          <p:cNvGrpSpPr/>
          <p:nvPr/>
        </p:nvGrpSpPr>
        <p:grpSpPr>
          <a:xfrm>
            <a:off x="0" y="0"/>
            <a:ext cx="12192000" cy="6858000"/>
            <a:chOff x="0" y="0"/>
            <a:chExt cx="12192000" cy="6858000"/>
          </a:xfrm>
        </p:grpSpPr>
        <p:sp>
          <p:nvSpPr>
            <p:cNvPr id="13" name="Rectangle 12"/>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7" name="Oval 16"/>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Oval 19"/>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1" name="Oval 20"/>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4" name="Freeform 5"/>
            <p:cNvSpPr/>
            <p:nvPr/>
          </p:nvSpPr>
          <p:spPr bwMode="gray">
            <a:xfrm rot="10371525">
              <a:off x="263767" y="4438254"/>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1" name="Freeform 5"/>
            <p:cNvSpPr/>
            <p:nvPr/>
          </p:nvSpPr>
          <p:spPr bwMode="gray">
            <a:xfrm rot="10800000">
              <a:off x="459506" y="321130"/>
              <a:ext cx="11277600" cy="4533900"/>
            </a:xfrm>
            <a:custGeom>
              <a:avLst/>
              <a:gdLst/>
              <a:ahLst/>
              <a:cxnLst/>
              <a:rect l="0" t="0" r="r" b="b"/>
              <a:pathLst>
                <a:path w="7104" h="2856">
                  <a:moveTo>
                    <a:pt x="0" y="0"/>
                  </a:moveTo>
                  <a:lnTo>
                    <a:pt x="0" y="2856"/>
                  </a:lnTo>
                  <a:lnTo>
                    <a:pt x="7104" y="2856"/>
                  </a:lnTo>
                  <a:lnTo>
                    <a:pt x="7104" y="1"/>
                  </a:lnTo>
                  <a:lnTo>
                    <a:pt x="7104" y="1"/>
                  </a:lnTo>
                  <a:lnTo>
                    <a:pt x="6943" y="26"/>
                  </a:lnTo>
                  <a:lnTo>
                    <a:pt x="6782" y="50"/>
                  </a:lnTo>
                  <a:lnTo>
                    <a:pt x="6621" y="73"/>
                  </a:lnTo>
                  <a:lnTo>
                    <a:pt x="6459" y="93"/>
                  </a:lnTo>
                  <a:lnTo>
                    <a:pt x="6298" y="113"/>
                  </a:lnTo>
                  <a:lnTo>
                    <a:pt x="6136" y="132"/>
                  </a:lnTo>
                  <a:lnTo>
                    <a:pt x="5976" y="148"/>
                  </a:lnTo>
                  <a:lnTo>
                    <a:pt x="5814" y="163"/>
                  </a:lnTo>
                  <a:lnTo>
                    <a:pt x="5653" y="177"/>
                  </a:lnTo>
                  <a:lnTo>
                    <a:pt x="5494" y="189"/>
                  </a:lnTo>
                  <a:lnTo>
                    <a:pt x="5334" y="201"/>
                  </a:lnTo>
                  <a:lnTo>
                    <a:pt x="5175" y="211"/>
                  </a:lnTo>
                  <a:lnTo>
                    <a:pt x="5017" y="219"/>
                  </a:lnTo>
                  <a:lnTo>
                    <a:pt x="4859" y="227"/>
                  </a:lnTo>
                  <a:lnTo>
                    <a:pt x="4703" y="234"/>
                  </a:lnTo>
                  <a:lnTo>
                    <a:pt x="4548" y="239"/>
                  </a:lnTo>
                  <a:lnTo>
                    <a:pt x="4393" y="243"/>
                  </a:lnTo>
                  <a:lnTo>
                    <a:pt x="4240" y="247"/>
                  </a:lnTo>
                  <a:lnTo>
                    <a:pt x="4088" y="249"/>
                  </a:lnTo>
                  <a:lnTo>
                    <a:pt x="3937" y="251"/>
                  </a:lnTo>
                  <a:lnTo>
                    <a:pt x="3788" y="252"/>
                  </a:lnTo>
                  <a:lnTo>
                    <a:pt x="3640" y="251"/>
                  </a:lnTo>
                  <a:lnTo>
                    <a:pt x="3494" y="251"/>
                  </a:lnTo>
                  <a:lnTo>
                    <a:pt x="3349" y="249"/>
                  </a:lnTo>
                  <a:lnTo>
                    <a:pt x="3207" y="246"/>
                  </a:lnTo>
                  <a:lnTo>
                    <a:pt x="3066" y="243"/>
                  </a:lnTo>
                  <a:lnTo>
                    <a:pt x="2928" y="240"/>
                  </a:lnTo>
                  <a:lnTo>
                    <a:pt x="2791" y="235"/>
                  </a:lnTo>
                  <a:lnTo>
                    <a:pt x="2656" y="230"/>
                  </a:lnTo>
                  <a:lnTo>
                    <a:pt x="2524" y="225"/>
                  </a:lnTo>
                  <a:lnTo>
                    <a:pt x="2266" y="212"/>
                  </a:lnTo>
                  <a:lnTo>
                    <a:pt x="2019" y="198"/>
                  </a:lnTo>
                  <a:lnTo>
                    <a:pt x="1782" y="183"/>
                  </a:lnTo>
                  <a:lnTo>
                    <a:pt x="1557" y="167"/>
                  </a:lnTo>
                  <a:lnTo>
                    <a:pt x="1343" y="150"/>
                  </a:lnTo>
                  <a:lnTo>
                    <a:pt x="1144" y="132"/>
                  </a:lnTo>
                  <a:lnTo>
                    <a:pt x="957" y="114"/>
                  </a:lnTo>
                  <a:lnTo>
                    <a:pt x="785" y="96"/>
                  </a:lnTo>
                  <a:lnTo>
                    <a:pt x="627" y="79"/>
                  </a:lnTo>
                  <a:lnTo>
                    <a:pt x="487" y="63"/>
                  </a:lnTo>
                  <a:lnTo>
                    <a:pt x="361" y="48"/>
                  </a:lnTo>
                  <a:lnTo>
                    <a:pt x="254" y="35"/>
                  </a:lnTo>
                  <a:lnTo>
                    <a:pt x="165" y="23"/>
                  </a:lnTo>
                  <a:lnTo>
                    <a:pt x="42" y="6"/>
                  </a:lnTo>
                  <a:lnTo>
                    <a:pt x="0" y="0"/>
                  </a:lnTo>
                  <a:lnTo>
                    <a:pt x="0" y="0"/>
                  </a:lnTo>
                  <a:close/>
                </a:path>
              </a:pathLst>
            </a:custGeom>
            <a:solidFill>
              <a:schemeClr val="bg1"/>
            </a:solidFill>
            <a:ln>
              <a:noFill/>
            </a:ln>
          </p:spPr>
        </p:sp>
        <p:sp>
          <p:nvSpPr>
            <p:cNvPr id="15"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4" y="4969927"/>
            <a:ext cx="8825659"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1154954" y="685800"/>
            <a:ext cx="8825659" cy="3429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154954" y="5536665"/>
            <a:ext cx="8825658" cy="493712"/>
          </a:xfrm>
        </p:spPr>
        <p:txBody>
          <a:bodyPr>
            <a:normAutofit/>
          </a:bodyPr>
          <a:lstStyle>
            <a:lvl1pPr marL="0" indent="0">
              <a:buNone/>
              <a:defRPr sz="1200">
                <a:solidFill>
                  <a:schemeClr val="accent1">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0196189C-7864-4DA7-8764-C2E100CDF2E4}" type="datetimeFigureOut">
              <a:rPr lang="en-GB" smtClean="0"/>
              <a:t>23/02/2024</a:t>
            </a:fld>
            <a:endParaRPr lang="en-GB"/>
          </a:p>
        </p:txBody>
      </p:sp>
      <p:sp>
        <p:nvSpPr>
          <p:cNvPr id="6" name="Footer Placeholder 5"/>
          <p:cNvSpPr>
            <a:spLocks noGrp="1"/>
          </p:cNvSpPr>
          <p:nvPr>
            <p:ph type="ftr" sz="quarter" idx="11"/>
          </p:nvPr>
        </p:nvSpPr>
        <p:spPr/>
        <p:txBody>
          <a:bodyPr/>
          <a:lstStyle/>
          <a:p>
            <a:endParaRPr lang="en-GB"/>
          </a:p>
        </p:txBody>
      </p:sp>
      <p:sp>
        <p:nvSpPr>
          <p:cNvPr id="16" name="Rectangle 15"/>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7" name="Slide Number Placeholder 6"/>
          <p:cNvSpPr>
            <a:spLocks noGrp="1"/>
          </p:cNvSpPr>
          <p:nvPr>
            <p:ph type="sldNum" sz="quarter" idx="12"/>
          </p:nvPr>
        </p:nvSpPr>
        <p:spPr/>
        <p:txBody>
          <a:bodyPr/>
          <a:lstStyle/>
          <a:p>
            <a:fld id="{9965E206-52BE-4C01-822A-D99A4A5F1CEA}" type="slidenum">
              <a:rPr lang="en-GB" smtClean="0"/>
              <a:t>‹#›</a:t>
            </a:fld>
            <a:endParaRPr lang="en-GB"/>
          </a:p>
        </p:txBody>
      </p:sp>
    </p:spTree>
    <p:extLst>
      <p:ext uri="{BB962C8B-B14F-4D97-AF65-F5344CB8AC3E}">
        <p14:creationId xmlns:p14="http://schemas.microsoft.com/office/powerpoint/2010/main" val="383283664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preserve="1">
  <p:cSld name="Title and Caption">
    <p:spTree>
      <p:nvGrpSpPr>
        <p:cNvPr id="1" name=""/>
        <p:cNvGrpSpPr/>
        <p:nvPr/>
      </p:nvGrpSpPr>
      <p:grpSpPr>
        <a:xfrm>
          <a:off x="0" y="0"/>
          <a:ext cx="0" cy="0"/>
          <a:chOff x="0" y="0"/>
          <a:chExt cx="0" cy="0"/>
        </a:xfrm>
      </p:grpSpPr>
      <p:grpSp>
        <p:nvGrpSpPr>
          <p:cNvPr id="7" name="Group 6"/>
          <p:cNvGrpSpPr/>
          <p:nvPr/>
        </p:nvGrpSpPr>
        <p:grpSpPr>
          <a:xfrm>
            <a:off x="0" y="0"/>
            <a:ext cx="12192000" cy="6858000"/>
            <a:chOff x="0" y="0"/>
            <a:chExt cx="12192000" cy="6858000"/>
          </a:xfrm>
        </p:grpSpPr>
        <p:sp>
          <p:nvSpPr>
            <p:cNvPr id="11" name="Rectangle 10"/>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4" name="Oval 13"/>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5" name="Oval 14"/>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5" name="Freeform 5"/>
            <p:cNvSpPr/>
            <p:nvPr/>
          </p:nvSpPr>
          <p:spPr bwMode="gray">
            <a:xfrm rot="21010068">
              <a:off x="8490951" y="2714874"/>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7" name="Freeform 5"/>
            <p:cNvSpPr/>
            <p:nvPr/>
          </p:nvSpPr>
          <p:spPr bwMode="gray">
            <a:xfrm>
              <a:off x="455612" y="2801319"/>
              <a:ext cx="11277600" cy="3602637"/>
            </a:xfrm>
            <a:custGeom>
              <a:avLst/>
              <a:gdLst/>
              <a:ahLst/>
              <a:cxnLst/>
              <a:rect l="l" t="t" r="r" b="b"/>
              <a:pathLst>
                <a:path w="10000" h="7946">
                  <a:moveTo>
                    <a:pt x="0" y="0"/>
                  </a:moveTo>
                  <a:lnTo>
                    <a:pt x="0" y="7945"/>
                  </a:lnTo>
                  <a:lnTo>
                    <a:pt x="10000" y="7946"/>
                  </a:lnTo>
                  <a:lnTo>
                    <a:pt x="10000" y="4"/>
                  </a:lnTo>
                  <a:lnTo>
                    <a:pt x="10000" y="4"/>
                  </a:lnTo>
                  <a:lnTo>
                    <a:pt x="9773" y="91"/>
                  </a:lnTo>
                  <a:lnTo>
                    <a:pt x="9547" y="175"/>
                  </a:lnTo>
                  <a:lnTo>
                    <a:pt x="9320" y="256"/>
                  </a:lnTo>
                  <a:lnTo>
                    <a:pt x="9092" y="326"/>
                  </a:lnTo>
                  <a:lnTo>
                    <a:pt x="8865" y="396"/>
                  </a:lnTo>
                  <a:lnTo>
                    <a:pt x="8637" y="462"/>
                  </a:lnTo>
                  <a:lnTo>
                    <a:pt x="8412" y="518"/>
                  </a:lnTo>
                  <a:lnTo>
                    <a:pt x="8184" y="571"/>
                  </a:lnTo>
                  <a:lnTo>
                    <a:pt x="7957" y="620"/>
                  </a:lnTo>
                  <a:lnTo>
                    <a:pt x="7734" y="662"/>
                  </a:lnTo>
                  <a:lnTo>
                    <a:pt x="7508" y="704"/>
                  </a:lnTo>
                  <a:lnTo>
                    <a:pt x="7285" y="739"/>
                  </a:lnTo>
                  <a:lnTo>
                    <a:pt x="7062" y="767"/>
                  </a:lnTo>
                  <a:lnTo>
                    <a:pt x="6840" y="795"/>
                  </a:lnTo>
                  <a:lnTo>
                    <a:pt x="6620" y="819"/>
                  </a:lnTo>
                  <a:lnTo>
                    <a:pt x="6402" y="837"/>
                  </a:lnTo>
                  <a:lnTo>
                    <a:pt x="6184" y="851"/>
                  </a:lnTo>
                  <a:lnTo>
                    <a:pt x="5968" y="865"/>
                  </a:lnTo>
                  <a:lnTo>
                    <a:pt x="5755" y="872"/>
                  </a:lnTo>
                  <a:lnTo>
                    <a:pt x="5542" y="879"/>
                  </a:lnTo>
                  <a:lnTo>
                    <a:pt x="5332" y="882"/>
                  </a:lnTo>
                  <a:lnTo>
                    <a:pt x="5124" y="879"/>
                  </a:lnTo>
                  <a:lnTo>
                    <a:pt x="4918" y="879"/>
                  </a:lnTo>
                  <a:lnTo>
                    <a:pt x="4714" y="872"/>
                  </a:lnTo>
                  <a:lnTo>
                    <a:pt x="4514" y="861"/>
                  </a:lnTo>
                  <a:lnTo>
                    <a:pt x="4316" y="851"/>
                  </a:lnTo>
                  <a:lnTo>
                    <a:pt x="4122" y="840"/>
                  </a:lnTo>
                  <a:lnTo>
                    <a:pt x="3929" y="823"/>
                  </a:lnTo>
                  <a:lnTo>
                    <a:pt x="3739" y="805"/>
                  </a:lnTo>
                  <a:lnTo>
                    <a:pt x="3553" y="788"/>
                  </a:lnTo>
                  <a:lnTo>
                    <a:pt x="3190" y="742"/>
                  </a:lnTo>
                  <a:lnTo>
                    <a:pt x="2842" y="693"/>
                  </a:lnTo>
                  <a:lnTo>
                    <a:pt x="2508" y="641"/>
                  </a:lnTo>
                  <a:lnTo>
                    <a:pt x="2192" y="585"/>
                  </a:lnTo>
                  <a:lnTo>
                    <a:pt x="1890" y="525"/>
                  </a:lnTo>
                  <a:lnTo>
                    <a:pt x="1610" y="462"/>
                  </a:lnTo>
                  <a:lnTo>
                    <a:pt x="1347" y="399"/>
                  </a:lnTo>
                  <a:lnTo>
                    <a:pt x="1105" y="336"/>
                  </a:lnTo>
                  <a:lnTo>
                    <a:pt x="883" y="277"/>
                  </a:lnTo>
                  <a:lnTo>
                    <a:pt x="686" y="221"/>
                  </a:lnTo>
                  <a:lnTo>
                    <a:pt x="508" y="168"/>
                  </a:lnTo>
                  <a:lnTo>
                    <a:pt x="358" y="123"/>
                  </a:lnTo>
                  <a:lnTo>
                    <a:pt x="232" y="81"/>
                  </a:lnTo>
                  <a:lnTo>
                    <a:pt x="59" y="21"/>
                  </a:lnTo>
                  <a:lnTo>
                    <a:pt x="0" y="0"/>
                  </a:lnTo>
                  <a:lnTo>
                    <a:pt x="0" y="0"/>
                  </a:lnTo>
                  <a:close/>
                </a:path>
              </a:pathLst>
            </a:custGeom>
            <a:solidFill>
              <a:schemeClr val="bg1"/>
            </a:solidFill>
            <a:ln>
              <a:noFill/>
            </a:ln>
          </p:spPr>
        </p:sp>
        <p:sp>
          <p:nvSpPr>
            <p:cNvPr id="12"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48798" y="1063417"/>
            <a:ext cx="8831816" cy="1372986"/>
          </a:xfrm>
        </p:spPr>
        <p:txBody>
          <a:bodyPr/>
          <a:lstStyle>
            <a:lvl1pPr>
              <a:defRPr sz="4000"/>
            </a:lvl1pPr>
          </a:lstStyle>
          <a:p>
            <a:r>
              <a:rPr lang="en-US"/>
              <a:t>Click to edit Master title style</a:t>
            </a:r>
            <a:endParaRPr lang="en-US" dirty="0"/>
          </a:p>
        </p:txBody>
      </p:sp>
      <p:sp>
        <p:nvSpPr>
          <p:cNvPr id="8" name="Text Placeholder 3"/>
          <p:cNvSpPr>
            <a:spLocks noGrp="1"/>
          </p:cNvSpPr>
          <p:nvPr>
            <p:ph type="body" sz="half" idx="2"/>
          </p:nvPr>
        </p:nvSpPr>
        <p:spPr>
          <a:xfrm>
            <a:off x="1154954" y="3543300"/>
            <a:ext cx="8825659" cy="24765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4" name="Date Placeholder 3"/>
          <p:cNvSpPr>
            <a:spLocks noGrp="1"/>
          </p:cNvSpPr>
          <p:nvPr>
            <p:ph type="dt" sz="half" idx="10"/>
          </p:nvPr>
        </p:nvSpPr>
        <p:spPr/>
        <p:txBody>
          <a:bodyPr/>
          <a:lstStyle/>
          <a:p>
            <a:fld id="{0196189C-7864-4DA7-8764-C2E100CDF2E4}" type="datetimeFigureOut">
              <a:rPr lang="en-GB" smtClean="0"/>
              <a:t>23/02/2024</a:t>
            </a:fld>
            <a:endParaRPr lang="en-GB"/>
          </a:p>
        </p:txBody>
      </p:sp>
      <p:sp>
        <p:nvSpPr>
          <p:cNvPr id="5" name="Footer Placeholder 4"/>
          <p:cNvSpPr>
            <a:spLocks noGrp="1"/>
          </p:cNvSpPr>
          <p:nvPr>
            <p:ph type="ftr" sz="quarter" idx="11"/>
          </p:nvPr>
        </p:nvSpPr>
        <p:spPr/>
        <p:txBody>
          <a:bodyPr/>
          <a:lstStyle/>
          <a:p>
            <a:endParaRPr lang="en-GB"/>
          </a:p>
        </p:txBody>
      </p:sp>
      <p:sp>
        <p:nvSpPr>
          <p:cNvPr id="13" name="Rectangle 12"/>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9965E206-52BE-4C01-822A-D99A4A5F1CEA}" type="slidenum">
              <a:rPr lang="en-GB" smtClean="0"/>
              <a:t>‹#›</a:t>
            </a:fld>
            <a:endParaRPr lang="en-GB"/>
          </a:p>
        </p:txBody>
      </p:sp>
    </p:spTree>
    <p:extLst>
      <p:ext uri="{BB962C8B-B14F-4D97-AF65-F5344CB8AC3E}">
        <p14:creationId xmlns:p14="http://schemas.microsoft.com/office/powerpoint/2010/main" val="22893687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preserve="1">
  <p:cSld name="Quote with Caption">
    <p:spTree>
      <p:nvGrpSpPr>
        <p:cNvPr id="1" name=""/>
        <p:cNvGrpSpPr/>
        <p:nvPr/>
      </p:nvGrpSpPr>
      <p:grpSpPr>
        <a:xfrm>
          <a:off x="0" y="0"/>
          <a:ext cx="0" cy="0"/>
          <a:chOff x="0" y="0"/>
          <a:chExt cx="0" cy="0"/>
        </a:xfrm>
      </p:grpSpPr>
      <p:grpSp>
        <p:nvGrpSpPr>
          <p:cNvPr id="3" name="Group 2"/>
          <p:cNvGrpSpPr/>
          <p:nvPr/>
        </p:nvGrpSpPr>
        <p:grpSpPr>
          <a:xfrm>
            <a:off x="0" y="0"/>
            <a:ext cx="12192000" cy="6858000"/>
            <a:chOff x="0" y="0"/>
            <a:chExt cx="12192000" cy="6858000"/>
          </a:xfrm>
        </p:grpSpPr>
        <p:sp>
          <p:nvSpPr>
            <p:cNvPr id="17" name="Rectangle 16"/>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20" name="Oval 19"/>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2" name="Oval 21"/>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3" name="Oval 22"/>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4" name="Oval 23"/>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5" name="Oval 24"/>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1" name="Freeform 5"/>
            <p:cNvSpPr/>
            <p:nvPr/>
          </p:nvSpPr>
          <p:spPr bwMode="gray">
            <a:xfrm rot="21010068">
              <a:off x="8490951" y="4185117"/>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2" name="Freeform 5"/>
            <p:cNvSpPr/>
            <p:nvPr/>
          </p:nvSpPr>
          <p:spPr bwMode="gray">
            <a:xfrm>
              <a:off x="455612" y="4241801"/>
              <a:ext cx="11277600" cy="2337161"/>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8"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16" name="TextBox 15"/>
          <p:cNvSpPr txBox="1"/>
          <p:nvPr/>
        </p:nvSpPr>
        <p:spPr bwMode="gray">
          <a:xfrm>
            <a:off x="881566" y="607336"/>
            <a:ext cx="801912" cy="1569660"/>
          </a:xfrm>
          <a:prstGeom prst="rect">
            <a:avLst/>
          </a:prstGeom>
          <a:noFill/>
        </p:spPr>
        <p:txBody>
          <a:bodyPr wrap="square" rtlCol="0">
            <a:spAutoFit/>
          </a:bodyPr>
          <a:lstStyle/>
          <a:p>
            <a:pPr algn="r"/>
            <a:r>
              <a:rPr lang="en-US" sz="9600" b="0" i="0" dirty="0">
                <a:solidFill>
                  <a:schemeClr val="accent1">
                    <a:lumMod val="60000"/>
                    <a:lumOff val="40000"/>
                  </a:schemeClr>
                </a:solidFill>
                <a:latin typeface="Arial"/>
                <a:cs typeface="Arial"/>
              </a:rPr>
              <a:t>“</a:t>
            </a:r>
          </a:p>
        </p:txBody>
      </p:sp>
      <p:sp>
        <p:nvSpPr>
          <p:cNvPr id="13" name="TextBox 12"/>
          <p:cNvSpPr txBox="1"/>
          <p:nvPr/>
        </p:nvSpPr>
        <p:spPr bwMode="gray">
          <a:xfrm>
            <a:off x="9884458" y="2613787"/>
            <a:ext cx="652763" cy="1569660"/>
          </a:xfrm>
          <a:prstGeom prst="rect">
            <a:avLst/>
          </a:prstGeom>
          <a:noFill/>
        </p:spPr>
        <p:txBody>
          <a:bodyPr wrap="square" rtlCol="0">
            <a:spAutoFit/>
          </a:bodyPr>
          <a:lstStyle/>
          <a:p>
            <a:pPr algn="r"/>
            <a:r>
              <a:rPr lang="en-US" sz="9600" b="0" i="0" dirty="0">
                <a:solidFill>
                  <a:schemeClr val="accent1">
                    <a:lumMod val="60000"/>
                    <a:lumOff val="40000"/>
                  </a:schemeClr>
                </a:solidFill>
                <a:latin typeface="Arial"/>
                <a:cs typeface="Arial"/>
              </a:rPr>
              <a:t>”</a:t>
            </a:r>
          </a:p>
        </p:txBody>
      </p:sp>
      <p:sp>
        <p:nvSpPr>
          <p:cNvPr id="2" name="Title 1"/>
          <p:cNvSpPr>
            <a:spLocks noGrp="1"/>
          </p:cNvSpPr>
          <p:nvPr>
            <p:ph type="title"/>
          </p:nvPr>
        </p:nvSpPr>
        <p:spPr>
          <a:xfrm>
            <a:off x="1581878" y="982134"/>
            <a:ext cx="8453906" cy="2696632"/>
          </a:xfrm>
        </p:spPr>
        <p:txBody>
          <a:bodyPr/>
          <a:lstStyle>
            <a:lvl1pPr>
              <a:defRPr sz="4000"/>
            </a:lvl1pPr>
          </a:lstStyle>
          <a:p>
            <a:r>
              <a:rPr lang="en-US"/>
              <a:t>Click to edit Master title style</a:t>
            </a:r>
            <a:endParaRPr lang="en-US" dirty="0"/>
          </a:p>
        </p:txBody>
      </p:sp>
      <p:sp>
        <p:nvSpPr>
          <p:cNvPr id="14" name="Text Placeholder 3"/>
          <p:cNvSpPr>
            <a:spLocks noGrp="1"/>
          </p:cNvSpPr>
          <p:nvPr>
            <p:ph type="body" sz="half" idx="13"/>
          </p:nvPr>
        </p:nvSpPr>
        <p:spPr bwMode="gray">
          <a:xfrm>
            <a:off x="1945945" y="3678766"/>
            <a:ext cx="7731219" cy="342174"/>
          </a:xfrm>
        </p:spPr>
        <p:txBody>
          <a:bodyPr anchor="t">
            <a:normAutofit/>
          </a:bodyPr>
          <a:lstStyle>
            <a:lvl1pPr marL="0" indent="0">
              <a:buNone/>
              <a:defRPr lang="en-US" sz="1400" b="0" i="0" kern="1200" cap="small" dirty="0">
                <a:solidFill>
                  <a:schemeClr val="accent1">
                    <a:lumMod val="60000"/>
                    <a:lumOff val="40000"/>
                  </a:schemeClr>
                </a:solidFill>
                <a:latin typeface="+mn-lt"/>
                <a:ea typeface="+mn-ea"/>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10" name="Text Placeholder 3"/>
          <p:cNvSpPr>
            <a:spLocks noGrp="1"/>
          </p:cNvSpPr>
          <p:nvPr>
            <p:ph type="body" sz="half" idx="2"/>
          </p:nvPr>
        </p:nvSpPr>
        <p:spPr>
          <a:xfrm>
            <a:off x="1154954" y="5029199"/>
            <a:ext cx="9244897" cy="997857"/>
          </a:xfrm>
        </p:spPr>
        <p:txBody>
          <a:bodyPr anchor="ct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4" name="Date Placeholder 3"/>
          <p:cNvSpPr>
            <a:spLocks noGrp="1"/>
          </p:cNvSpPr>
          <p:nvPr>
            <p:ph type="dt" sz="half" idx="10"/>
          </p:nvPr>
        </p:nvSpPr>
        <p:spPr/>
        <p:txBody>
          <a:bodyPr/>
          <a:lstStyle/>
          <a:p>
            <a:fld id="{0196189C-7864-4DA7-8764-C2E100CDF2E4}" type="datetimeFigureOut">
              <a:rPr lang="en-GB" smtClean="0"/>
              <a:t>23/02/2024</a:t>
            </a:fld>
            <a:endParaRPr lang="en-GB"/>
          </a:p>
        </p:txBody>
      </p:sp>
      <p:sp>
        <p:nvSpPr>
          <p:cNvPr id="5" name="Footer Placeholder 4"/>
          <p:cNvSpPr>
            <a:spLocks noGrp="1"/>
          </p:cNvSpPr>
          <p:nvPr>
            <p:ph type="ftr" sz="quarter" idx="11"/>
          </p:nvPr>
        </p:nvSpPr>
        <p:spPr/>
        <p:txBody>
          <a:bodyPr/>
          <a:lstStyle/>
          <a:p>
            <a:endParaRPr lang="en-GB"/>
          </a:p>
        </p:txBody>
      </p:sp>
      <p:sp>
        <p:nvSpPr>
          <p:cNvPr id="19" name="Rectangle 18"/>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9965E206-52BE-4C01-822A-D99A4A5F1CEA}" type="slidenum">
              <a:rPr lang="en-GB" smtClean="0"/>
              <a:t>‹#›</a:t>
            </a:fld>
            <a:endParaRPr lang="en-GB"/>
          </a:p>
        </p:txBody>
      </p:sp>
    </p:spTree>
    <p:extLst>
      <p:ext uri="{BB962C8B-B14F-4D97-AF65-F5344CB8AC3E}">
        <p14:creationId xmlns:p14="http://schemas.microsoft.com/office/powerpoint/2010/main" val="920002747"/>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preserve="1">
  <p:cSld name="Name Card">
    <p:spTree>
      <p:nvGrpSpPr>
        <p:cNvPr id="1" name=""/>
        <p:cNvGrpSpPr/>
        <p:nvPr/>
      </p:nvGrpSpPr>
      <p:grpSpPr>
        <a:xfrm>
          <a:off x="0" y="0"/>
          <a:ext cx="0" cy="0"/>
          <a:chOff x="0" y="0"/>
          <a:chExt cx="0" cy="0"/>
        </a:xfrm>
      </p:grpSpPr>
      <p:grpSp>
        <p:nvGrpSpPr>
          <p:cNvPr id="9" name="Group 8"/>
          <p:cNvGrpSpPr/>
          <p:nvPr/>
        </p:nvGrpSpPr>
        <p:grpSpPr>
          <a:xfrm>
            <a:off x="0" y="0"/>
            <a:ext cx="12192000" cy="6858000"/>
            <a:chOff x="0" y="0"/>
            <a:chExt cx="12192000" cy="6858000"/>
          </a:xfrm>
        </p:grpSpPr>
        <p:sp>
          <p:nvSpPr>
            <p:cNvPr id="11" name="Rectangle 10"/>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5" name="Oval 14"/>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7" name="Oval 16"/>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3" name="Freeform 5"/>
            <p:cNvSpPr/>
            <p:nvPr/>
          </p:nvSpPr>
          <p:spPr bwMode="gray">
            <a:xfrm rot="21010068">
              <a:off x="8490951" y="4193583"/>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8" name="Freeform 5"/>
            <p:cNvSpPr/>
            <p:nvPr/>
          </p:nvSpPr>
          <p:spPr bwMode="gray">
            <a:xfrm>
              <a:off x="455612" y="4241801"/>
              <a:ext cx="11277600" cy="2337161"/>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2"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4" y="2370667"/>
            <a:ext cx="8825660" cy="1822514"/>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1154954" y="5024967"/>
            <a:ext cx="8825659" cy="860400"/>
          </a:xfrm>
        </p:spPr>
        <p:txBody>
          <a:bodyPr anchor="t"/>
          <a:lstStyle>
            <a:lvl1pPr marL="0" indent="0" algn="l">
              <a:buNone/>
              <a:defRPr sz="2000" cap="none">
                <a:solidFill>
                  <a:schemeClr val="accent1">
                    <a:lumMod val="60000"/>
                    <a:lumOff val="4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0196189C-7864-4DA7-8764-C2E100CDF2E4}" type="datetimeFigureOut">
              <a:rPr lang="en-GB" smtClean="0"/>
              <a:t>23/02/2024</a:t>
            </a:fld>
            <a:endParaRPr lang="en-GB"/>
          </a:p>
        </p:txBody>
      </p:sp>
      <p:sp>
        <p:nvSpPr>
          <p:cNvPr id="5" name="Footer Placeholder 4"/>
          <p:cNvSpPr>
            <a:spLocks noGrp="1"/>
          </p:cNvSpPr>
          <p:nvPr>
            <p:ph type="ftr" sz="quarter" idx="11"/>
          </p:nvPr>
        </p:nvSpPr>
        <p:spPr/>
        <p:txBody>
          <a:bodyPr/>
          <a:lstStyle/>
          <a:p>
            <a:endParaRPr lang="en-GB"/>
          </a:p>
        </p:txBody>
      </p:sp>
      <p:sp>
        <p:nvSpPr>
          <p:cNvPr id="14" name="Rectangle 13"/>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9965E206-52BE-4C01-822A-D99A4A5F1CEA}" type="slidenum">
              <a:rPr lang="en-GB" smtClean="0"/>
              <a:t>‹#›</a:t>
            </a:fld>
            <a:endParaRPr lang="en-GB"/>
          </a:p>
        </p:txBody>
      </p:sp>
    </p:spTree>
    <p:extLst>
      <p:ext uri="{BB962C8B-B14F-4D97-AF65-F5344CB8AC3E}">
        <p14:creationId xmlns:p14="http://schemas.microsoft.com/office/powerpoint/2010/main" val="3963754212"/>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2" name="Title 1"/>
          <p:cNvSpPr>
            <a:spLocks noGrp="1"/>
          </p:cNvSpPr>
          <p:nvPr>
            <p:ph type="title"/>
          </p:nvPr>
        </p:nvSpPr>
        <p:spPr>
          <a:xfrm>
            <a:off x="1154954" y="973668"/>
            <a:ext cx="8825659" cy="706964"/>
          </a:xfrm>
        </p:spPr>
        <p:txBody>
          <a:bodyPr/>
          <a:lstStyle>
            <a:lvl1pPr>
              <a:defRPr sz="3600"/>
            </a:lvl1pPr>
          </a:lstStyle>
          <a:p>
            <a:r>
              <a:rPr lang="en-US"/>
              <a:t>Click to edit Master title style</a:t>
            </a:r>
            <a:endParaRPr lang="en-US" dirty="0"/>
          </a:p>
        </p:txBody>
      </p:sp>
      <p:sp>
        <p:nvSpPr>
          <p:cNvPr id="3" name="Text Placeholder 2"/>
          <p:cNvSpPr>
            <a:spLocks noGrp="1"/>
          </p:cNvSpPr>
          <p:nvPr>
            <p:ph type="body" idx="1"/>
          </p:nvPr>
        </p:nvSpPr>
        <p:spPr>
          <a:xfrm>
            <a:off x="1154954" y="2603502"/>
            <a:ext cx="3141878" cy="576262"/>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16" name="Text Placeholder 3"/>
          <p:cNvSpPr>
            <a:spLocks noGrp="1"/>
          </p:cNvSpPr>
          <p:nvPr>
            <p:ph type="body" sz="half" idx="15"/>
          </p:nvPr>
        </p:nvSpPr>
        <p:spPr>
          <a:xfrm>
            <a:off x="1154953" y="3179764"/>
            <a:ext cx="3141879" cy="2847293"/>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Text Placeholder 4"/>
          <p:cNvSpPr>
            <a:spLocks noGrp="1"/>
          </p:cNvSpPr>
          <p:nvPr>
            <p:ph type="body" sz="quarter" idx="3"/>
          </p:nvPr>
        </p:nvSpPr>
        <p:spPr>
          <a:xfrm>
            <a:off x="4512721" y="2603500"/>
            <a:ext cx="3147009" cy="576262"/>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19" name="Text Placeholder 3"/>
          <p:cNvSpPr>
            <a:spLocks noGrp="1"/>
          </p:cNvSpPr>
          <p:nvPr>
            <p:ph type="body" sz="half" idx="16"/>
          </p:nvPr>
        </p:nvSpPr>
        <p:spPr>
          <a:xfrm>
            <a:off x="4512721" y="3179763"/>
            <a:ext cx="3147009" cy="2847293"/>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14" name="Text Placeholder 4"/>
          <p:cNvSpPr>
            <a:spLocks noGrp="1"/>
          </p:cNvSpPr>
          <p:nvPr>
            <p:ph type="body" sz="quarter" idx="13"/>
          </p:nvPr>
        </p:nvSpPr>
        <p:spPr>
          <a:xfrm>
            <a:off x="7888135" y="2603501"/>
            <a:ext cx="3145730" cy="576262"/>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20" name="Text Placeholder 3"/>
          <p:cNvSpPr>
            <a:spLocks noGrp="1"/>
          </p:cNvSpPr>
          <p:nvPr>
            <p:ph type="body" sz="half" idx="17"/>
          </p:nvPr>
        </p:nvSpPr>
        <p:spPr>
          <a:xfrm>
            <a:off x="7888329" y="3179762"/>
            <a:ext cx="3145536" cy="2847293"/>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cxnSp>
        <p:nvCxnSpPr>
          <p:cNvPr id="17" name="Straight Connector 16"/>
          <p:cNvCxnSpPr/>
          <p:nvPr/>
        </p:nvCxnSpPr>
        <p:spPr>
          <a:xfrm>
            <a:off x="4403971" y="2569633"/>
            <a:ext cx="0" cy="3492499"/>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7772401" y="2569633"/>
            <a:ext cx="0" cy="3492499"/>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6"/>
          <p:cNvSpPr>
            <a:spLocks noGrp="1"/>
          </p:cNvSpPr>
          <p:nvPr>
            <p:ph type="dt" sz="half" idx="10"/>
          </p:nvPr>
        </p:nvSpPr>
        <p:spPr/>
        <p:txBody>
          <a:bodyPr/>
          <a:lstStyle/>
          <a:p>
            <a:fld id="{0196189C-7864-4DA7-8764-C2E100CDF2E4}" type="datetimeFigureOut">
              <a:rPr lang="en-GB" smtClean="0"/>
              <a:t>23/02/2024</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9965E206-52BE-4C01-822A-D99A4A5F1CEA}" type="slidenum">
              <a:rPr lang="en-GB" smtClean="0"/>
              <a:t>‹#›</a:t>
            </a:fld>
            <a:endParaRPr lang="en-GB"/>
          </a:p>
        </p:txBody>
      </p:sp>
    </p:spTree>
    <p:extLst>
      <p:ext uri="{BB962C8B-B14F-4D97-AF65-F5344CB8AC3E}">
        <p14:creationId xmlns:p14="http://schemas.microsoft.com/office/powerpoint/2010/main" val="2965039648"/>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2" name="Title 1"/>
          <p:cNvSpPr>
            <a:spLocks noGrp="1"/>
          </p:cNvSpPr>
          <p:nvPr>
            <p:ph type="title"/>
          </p:nvPr>
        </p:nvSpPr>
        <p:spPr>
          <a:xfrm>
            <a:off x="1154954" y="973668"/>
            <a:ext cx="8825659" cy="706964"/>
          </a:xfrm>
        </p:spPr>
        <p:txBody>
          <a:bodyPr/>
          <a:lstStyle>
            <a:lvl1pPr>
              <a:defRPr sz="3600"/>
            </a:lvl1pPr>
          </a:lstStyle>
          <a:p>
            <a:r>
              <a:rPr lang="en-US"/>
              <a:t>Click to edit Master title style</a:t>
            </a:r>
            <a:endParaRPr lang="en-US" dirty="0"/>
          </a:p>
        </p:txBody>
      </p:sp>
      <p:sp>
        <p:nvSpPr>
          <p:cNvPr id="3" name="Text Placeholder 2"/>
          <p:cNvSpPr>
            <a:spLocks noGrp="1"/>
          </p:cNvSpPr>
          <p:nvPr>
            <p:ph type="body" idx="1"/>
          </p:nvPr>
        </p:nvSpPr>
        <p:spPr>
          <a:xfrm>
            <a:off x="1154954" y="4532844"/>
            <a:ext cx="3050438" cy="576262"/>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19" name="Picture Placeholder 2"/>
          <p:cNvSpPr>
            <a:spLocks noGrp="1" noChangeAspect="1"/>
          </p:cNvSpPr>
          <p:nvPr>
            <p:ph type="pic" idx="15"/>
          </p:nvPr>
        </p:nvSpPr>
        <p:spPr>
          <a:xfrm>
            <a:off x="1334553" y="2603500"/>
            <a:ext cx="2691242" cy="159151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2" name="Text Placeholder 3"/>
          <p:cNvSpPr>
            <a:spLocks noGrp="1"/>
          </p:cNvSpPr>
          <p:nvPr>
            <p:ph type="body" sz="half" idx="18"/>
          </p:nvPr>
        </p:nvSpPr>
        <p:spPr>
          <a:xfrm>
            <a:off x="1154954" y="5109106"/>
            <a:ext cx="3050438" cy="91795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Text Placeholder 4"/>
          <p:cNvSpPr>
            <a:spLocks noGrp="1"/>
          </p:cNvSpPr>
          <p:nvPr>
            <p:ph type="body" sz="quarter" idx="3"/>
          </p:nvPr>
        </p:nvSpPr>
        <p:spPr>
          <a:xfrm>
            <a:off x="4568865" y="4532844"/>
            <a:ext cx="3050438" cy="576263"/>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1" name="Picture Placeholder 2"/>
          <p:cNvSpPr>
            <a:spLocks noGrp="1" noChangeAspect="1"/>
          </p:cNvSpPr>
          <p:nvPr>
            <p:ph type="pic" idx="21"/>
          </p:nvPr>
        </p:nvSpPr>
        <p:spPr>
          <a:xfrm>
            <a:off x="4748462" y="2603500"/>
            <a:ext cx="2691243" cy="159151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3" name="Text Placeholder 3"/>
          <p:cNvSpPr>
            <a:spLocks noGrp="1"/>
          </p:cNvSpPr>
          <p:nvPr>
            <p:ph type="body" sz="half" idx="19"/>
          </p:nvPr>
        </p:nvSpPr>
        <p:spPr>
          <a:xfrm>
            <a:off x="4570172" y="5109105"/>
            <a:ext cx="3050438" cy="91795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14" name="Text Placeholder 4"/>
          <p:cNvSpPr>
            <a:spLocks noGrp="1"/>
          </p:cNvSpPr>
          <p:nvPr>
            <p:ph type="body" sz="quarter" idx="13"/>
          </p:nvPr>
        </p:nvSpPr>
        <p:spPr>
          <a:xfrm>
            <a:off x="7982775" y="4532845"/>
            <a:ext cx="3051095" cy="576262"/>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2" name="Picture Placeholder 2"/>
          <p:cNvSpPr>
            <a:spLocks noGrp="1" noChangeAspect="1"/>
          </p:cNvSpPr>
          <p:nvPr>
            <p:ph type="pic" idx="22"/>
          </p:nvPr>
        </p:nvSpPr>
        <p:spPr>
          <a:xfrm>
            <a:off x="8163031" y="2603500"/>
            <a:ext cx="2691242" cy="159151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4" name="Text Placeholder 3"/>
          <p:cNvSpPr>
            <a:spLocks noGrp="1"/>
          </p:cNvSpPr>
          <p:nvPr>
            <p:ph type="body" sz="half" idx="20"/>
          </p:nvPr>
        </p:nvSpPr>
        <p:spPr>
          <a:xfrm>
            <a:off x="7982775" y="5109104"/>
            <a:ext cx="3051096" cy="91795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cxnSp>
        <p:nvCxnSpPr>
          <p:cNvPr id="43" name="Straight Connector 42"/>
          <p:cNvCxnSpPr/>
          <p:nvPr/>
        </p:nvCxnSpPr>
        <p:spPr>
          <a:xfrm>
            <a:off x="4405831" y="2569633"/>
            <a:ext cx="0" cy="3492499"/>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cxnSp>
        <p:nvCxnSpPr>
          <p:cNvPr id="44" name="Straight Connector 43"/>
          <p:cNvCxnSpPr/>
          <p:nvPr/>
        </p:nvCxnSpPr>
        <p:spPr>
          <a:xfrm>
            <a:off x="7797802" y="2569633"/>
            <a:ext cx="0" cy="3492499"/>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6"/>
          <p:cNvSpPr>
            <a:spLocks noGrp="1"/>
          </p:cNvSpPr>
          <p:nvPr>
            <p:ph type="dt" sz="half" idx="10"/>
          </p:nvPr>
        </p:nvSpPr>
        <p:spPr/>
        <p:txBody>
          <a:bodyPr/>
          <a:lstStyle/>
          <a:p>
            <a:fld id="{0196189C-7864-4DA7-8764-C2E100CDF2E4}" type="datetimeFigureOut">
              <a:rPr lang="en-GB" smtClean="0"/>
              <a:t>23/02/2024</a:t>
            </a:fld>
            <a:endParaRPr lang="en-GB"/>
          </a:p>
        </p:txBody>
      </p:sp>
      <p:sp>
        <p:nvSpPr>
          <p:cNvPr id="8" name="Footer Placeholder 7"/>
          <p:cNvSpPr>
            <a:spLocks noGrp="1"/>
          </p:cNvSpPr>
          <p:nvPr>
            <p:ph type="ftr" sz="quarter" idx="11"/>
          </p:nvPr>
        </p:nvSpPr>
        <p:spPr>
          <a:xfrm>
            <a:off x="561111" y="6391838"/>
            <a:ext cx="3644282" cy="304801"/>
          </a:xfrm>
        </p:spPr>
        <p:txBody>
          <a:bodyPr/>
          <a:lstStyle/>
          <a:p>
            <a:endParaRPr lang="en-GB"/>
          </a:p>
        </p:txBody>
      </p:sp>
      <p:sp>
        <p:nvSpPr>
          <p:cNvPr id="9" name="Slide Number Placeholder 8"/>
          <p:cNvSpPr>
            <a:spLocks noGrp="1"/>
          </p:cNvSpPr>
          <p:nvPr>
            <p:ph type="sldNum" sz="quarter" idx="12"/>
          </p:nvPr>
        </p:nvSpPr>
        <p:spPr/>
        <p:txBody>
          <a:bodyPr/>
          <a:lstStyle/>
          <a:p>
            <a:fld id="{9965E206-52BE-4C01-822A-D99A4A5F1CEA}" type="slidenum">
              <a:rPr lang="en-GB" smtClean="0"/>
              <a:t>‹#›</a:t>
            </a:fld>
            <a:endParaRPr lang="en-GB"/>
          </a:p>
        </p:txBody>
      </p:sp>
    </p:spTree>
    <p:extLst>
      <p:ext uri="{BB962C8B-B14F-4D97-AF65-F5344CB8AC3E}">
        <p14:creationId xmlns:p14="http://schemas.microsoft.com/office/powerpoint/2010/main" val="110946365"/>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1154954" y="973668"/>
            <a:ext cx="8825659" cy="706964"/>
          </a:xfrm>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a:xfrm>
            <a:off x="1154954" y="2603500"/>
            <a:ext cx="8825659" cy="3416300"/>
          </a:xfrm>
        </p:spPr>
        <p:txBody>
          <a:bodyPr vert="eaVert" anchor="t" anchorCtr="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a:xfrm>
            <a:off x="10695439" y="6391838"/>
            <a:ext cx="990599" cy="304799"/>
          </a:xfrm>
        </p:spPr>
        <p:txBody>
          <a:bodyPr/>
          <a:lstStyle/>
          <a:p>
            <a:fld id="{0196189C-7864-4DA7-8764-C2E100CDF2E4}" type="datetimeFigureOut">
              <a:rPr lang="en-GB" smtClean="0"/>
              <a:t>23/02/2024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965E206-52BE-4C01-822A-D99A4A5F1CEA}" type="slidenum">
              <a:rPr lang="en-GB" smtClean="0"/>
              <a:t>‹#›</a:t>
            </a:fld>
            <a:endParaRPr lang="en-GB"/>
          </a:p>
        </p:txBody>
      </p:sp>
    </p:spTree>
    <p:extLst>
      <p:ext uri="{BB962C8B-B14F-4D97-AF65-F5344CB8AC3E}">
        <p14:creationId xmlns:p14="http://schemas.microsoft.com/office/powerpoint/2010/main" val="3513418436"/>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grpSp>
        <p:nvGrpSpPr>
          <p:cNvPr id="9" name="Group 8"/>
          <p:cNvGrpSpPr/>
          <p:nvPr/>
        </p:nvGrpSpPr>
        <p:grpSpPr>
          <a:xfrm>
            <a:off x="0" y="0"/>
            <a:ext cx="12192000" cy="6858000"/>
            <a:chOff x="0" y="0"/>
            <a:chExt cx="12192000" cy="6858000"/>
          </a:xfrm>
        </p:grpSpPr>
        <p:sp>
          <p:nvSpPr>
            <p:cNvPr id="12" name="Rectangle 11"/>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5" name="Oval 14"/>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Oval 19"/>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7" name="Rectangle 6"/>
            <p:cNvSpPr/>
            <p:nvPr/>
          </p:nvSpPr>
          <p:spPr bwMode="gray">
            <a:xfrm>
              <a:off x="414867" y="402165"/>
              <a:ext cx="6510866"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17" name="Freeform 5"/>
            <p:cNvSpPr/>
            <p:nvPr/>
          </p:nvSpPr>
          <p:spPr bwMode="gray">
            <a:xfrm rot="5101749">
              <a:off x="6294738" y="4577737"/>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0" name="Freeform 5"/>
            <p:cNvSpPr/>
            <p:nvPr/>
          </p:nvSpPr>
          <p:spPr bwMode="gray">
            <a:xfrm rot="5400000">
              <a:off x="4449232" y="2801721"/>
              <a:ext cx="6053670" cy="1254558"/>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3"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Vertical Title 1"/>
          <p:cNvSpPr>
            <a:spLocks noGrp="1"/>
          </p:cNvSpPr>
          <p:nvPr>
            <p:ph type="title" orient="vert"/>
          </p:nvPr>
        </p:nvSpPr>
        <p:spPr>
          <a:xfrm>
            <a:off x="8585235" y="1278467"/>
            <a:ext cx="1409965" cy="4748590"/>
          </a:xfrm>
        </p:spPr>
        <p:txBody>
          <a:bodyPr vert="eaVert" anchor="b" anchorCtr="0"/>
          <a:lstStyle/>
          <a:p>
            <a:r>
              <a:rPr lang="en-US"/>
              <a:t>Click to edit Master title style</a:t>
            </a:r>
            <a:endParaRPr lang="en-US" dirty="0"/>
          </a:p>
        </p:txBody>
      </p:sp>
      <p:sp>
        <p:nvSpPr>
          <p:cNvPr id="3" name="Vertical Text Placeholder 2"/>
          <p:cNvSpPr>
            <a:spLocks noGrp="1"/>
          </p:cNvSpPr>
          <p:nvPr>
            <p:ph type="body" orient="vert" idx="1"/>
          </p:nvPr>
        </p:nvSpPr>
        <p:spPr>
          <a:xfrm>
            <a:off x="1154954" y="1278467"/>
            <a:ext cx="6256025" cy="4748590"/>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a:xfrm>
            <a:off x="10653104" y="6391838"/>
            <a:ext cx="992135" cy="304799"/>
          </a:xfrm>
        </p:spPr>
        <p:txBody>
          <a:bodyPr/>
          <a:lstStyle/>
          <a:p>
            <a:fld id="{0196189C-7864-4DA7-8764-C2E100CDF2E4}" type="datetimeFigureOut">
              <a:rPr lang="en-GB" smtClean="0"/>
              <a:t>23/02/2024</a:t>
            </a:fld>
            <a:endParaRPr lang="en-GB"/>
          </a:p>
        </p:txBody>
      </p:sp>
      <p:sp>
        <p:nvSpPr>
          <p:cNvPr id="5" name="Footer Placeholder 4"/>
          <p:cNvSpPr>
            <a:spLocks noGrp="1"/>
          </p:cNvSpPr>
          <p:nvPr>
            <p:ph type="ftr" sz="quarter" idx="11"/>
          </p:nvPr>
        </p:nvSpPr>
        <p:spPr/>
        <p:txBody>
          <a:bodyPr/>
          <a:lstStyle/>
          <a:p>
            <a:endParaRPr lang="en-GB"/>
          </a:p>
        </p:txBody>
      </p:sp>
      <p:sp>
        <p:nvSpPr>
          <p:cNvPr id="14" name="Rectangle 13"/>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9965E206-52BE-4C01-822A-D99A4A5F1CEA}" type="slidenum">
              <a:rPr lang="en-GB" smtClean="0"/>
              <a:t>‹#›</a:t>
            </a:fld>
            <a:endParaRPr lang="en-GB"/>
          </a:p>
        </p:txBody>
      </p:sp>
    </p:spTree>
    <p:extLst>
      <p:ext uri="{BB962C8B-B14F-4D97-AF65-F5344CB8AC3E}">
        <p14:creationId xmlns:p14="http://schemas.microsoft.com/office/powerpoint/2010/main" val="229938598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jpe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8" name="Group 7"/>
          <p:cNvGrpSpPr/>
          <p:nvPr/>
        </p:nvGrpSpPr>
        <p:grpSpPr>
          <a:xfrm>
            <a:off x="0" y="0"/>
            <a:ext cx="12192000" cy="6858000"/>
            <a:chOff x="0" y="0"/>
            <a:chExt cx="12192000" cy="6858000"/>
          </a:xfrm>
        </p:grpSpPr>
        <p:sp>
          <p:nvSpPr>
            <p:cNvPr id="7" name="Rectangle 6"/>
            <p:cNvSpPr/>
            <p:nvPr/>
          </p:nvSpPr>
          <p:spPr>
            <a:xfrm>
              <a:off x="0" y="0"/>
              <a:ext cx="12192000" cy="6858000"/>
            </a:xfrm>
            <a:prstGeom prst="rect">
              <a:avLst/>
            </a:prstGeom>
            <a:blipFill>
              <a:blip r:embed="rId19">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3" name="Oval 12"/>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5" name="Oval 14"/>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7" name="Oval 16"/>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Freeform 5"/>
            <p:cNvSpPr/>
            <p:nvPr/>
          </p:nvSpPr>
          <p:spPr bwMode="gray">
            <a:xfrm rot="21010068">
              <a:off x="8490951" y="1797517"/>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9" name="Freeform 5"/>
            <p:cNvSpPr/>
            <p:nvPr/>
          </p:nvSpPr>
          <p:spPr bwMode="gray">
            <a:xfrm>
              <a:off x="459506" y="1866405"/>
              <a:ext cx="11277600" cy="4533900"/>
            </a:xfrm>
            <a:custGeom>
              <a:avLst/>
              <a:gdLst/>
              <a:ahLst/>
              <a:cxnLst/>
              <a:rect l="0" t="0" r="r" b="b"/>
              <a:pathLst>
                <a:path w="7104" h="2856">
                  <a:moveTo>
                    <a:pt x="0" y="0"/>
                  </a:moveTo>
                  <a:lnTo>
                    <a:pt x="0" y="2856"/>
                  </a:lnTo>
                  <a:lnTo>
                    <a:pt x="7104" y="2856"/>
                  </a:lnTo>
                  <a:lnTo>
                    <a:pt x="7104" y="1"/>
                  </a:lnTo>
                  <a:lnTo>
                    <a:pt x="7104" y="1"/>
                  </a:lnTo>
                  <a:lnTo>
                    <a:pt x="6943" y="26"/>
                  </a:lnTo>
                  <a:lnTo>
                    <a:pt x="6782" y="50"/>
                  </a:lnTo>
                  <a:lnTo>
                    <a:pt x="6621" y="73"/>
                  </a:lnTo>
                  <a:lnTo>
                    <a:pt x="6459" y="93"/>
                  </a:lnTo>
                  <a:lnTo>
                    <a:pt x="6298" y="113"/>
                  </a:lnTo>
                  <a:lnTo>
                    <a:pt x="6136" y="132"/>
                  </a:lnTo>
                  <a:lnTo>
                    <a:pt x="5976" y="148"/>
                  </a:lnTo>
                  <a:lnTo>
                    <a:pt x="5814" y="163"/>
                  </a:lnTo>
                  <a:lnTo>
                    <a:pt x="5653" y="177"/>
                  </a:lnTo>
                  <a:lnTo>
                    <a:pt x="5494" y="189"/>
                  </a:lnTo>
                  <a:lnTo>
                    <a:pt x="5334" y="201"/>
                  </a:lnTo>
                  <a:lnTo>
                    <a:pt x="5175" y="211"/>
                  </a:lnTo>
                  <a:lnTo>
                    <a:pt x="5017" y="219"/>
                  </a:lnTo>
                  <a:lnTo>
                    <a:pt x="4859" y="227"/>
                  </a:lnTo>
                  <a:lnTo>
                    <a:pt x="4703" y="234"/>
                  </a:lnTo>
                  <a:lnTo>
                    <a:pt x="4548" y="239"/>
                  </a:lnTo>
                  <a:lnTo>
                    <a:pt x="4393" y="243"/>
                  </a:lnTo>
                  <a:lnTo>
                    <a:pt x="4240" y="247"/>
                  </a:lnTo>
                  <a:lnTo>
                    <a:pt x="4088" y="249"/>
                  </a:lnTo>
                  <a:lnTo>
                    <a:pt x="3937" y="251"/>
                  </a:lnTo>
                  <a:lnTo>
                    <a:pt x="3788" y="252"/>
                  </a:lnTo>
                  <a:lnTo>
                    <a:pt x="3640" y="251"/>
                  </a:lnTo>
                  <a:lnTo>
                    <a:pt x="3494" y="251"/>
                  </a:lnTo>
                  <a:lnTo>
                    <a:pt x="3349" y="249"/>
                  </a:lnTo>
                  <a:lnTo>
                    <a:pt x="3207" y="246"/>
                  </a:lnTo>
                  <a:lnTo>
                    <a:pt x="3066" y="243"/>
                  </a:lnTo>
                  <a:lnTo>
                    <a:pt x="2928" y="240"/>
                  </a:lnTo>
                  <a:lnTo>
                    <a:pt x="2791" y="235"/>
                  </a:lnTo>
                  <a:lnTo>
                    <a:pt x="2656" y="230"/>
                  </a:lnTo>
                  <a:lnTo>
                    <a:pt x="2524" y="225"/>
                  </a:lnTo>
                  <a:lnTo>
                    <a:pt x="2266" y="212"/>
                  </a:lnTo>
                  <a:lnTo>
                    <a:pt x="2019" y="198"/>
                  </a:lnTo>
                  <a:lnTo>
                    <a:pt x="1782" y="183"/>
                  </a:lnTo>
                  <a:lnTo>
                    <a:pt x="1557" y="167"/>
                  </a:lnTo>
                  <a:lnTo>
                    <a:pt x="1343" y="150"/>
                  </a:lnTo>
                  <a:lnTo>
                    <a:pt x="1144" y="132"/>
                  </a:lnTo>
                  <a:lnTo>
                    <a:pt x="957" y="114"/>
                  </a:lnTo>
                  <a:lnTo>
                    <a:pt x="785" y="96"/>
                  </a:lnTo>
                  <a:lnTo>
                    <a:pt x="627" y="79"/>
                  </a:lnTo>
                  <a:lnTo>
                    <a:pt x="487" y="63"/>
                  </a:lnTo>
                  <a:lnTo>
                    <a:pt x="361" y="48"/>
                  </a:lnTo>
                  <a:lnTo>
                    <a:pt x="254" y="35"/>
                  </a:lnTo>
                  <a:lnTo>
                    <a:pt x="165" y="23"/>
                  </a:lnTo>
                  <a:lnTo>
                    <a:pt x="42" y="6"/>
                  </a:lnTo>
                  <a:lnTo>
                    <a:pt x="0" y="0"/>
                  </a:lnTo>
                  <a:lnTo>
                    <a:pt x="0" y="0"/>
                  </a:lnTo>
                  <a:close/>
                </a:path>
              </a:pathLst>
            </a:custGeom>
            <a:solidFill>
              <a:schemeClr val="bg1"/>
            </a:solidFill>
            <a:ln>
              <a:noFill/>
            </a:ln>
          </p:spPr>
        </p:sp>
        <p:sp>
          <p:nvSpPr>
            <p:cNvPr id="14"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Placeholder 1"/>
          <p:cNvSpPr>
            <a:spLocks noGrp="1"/>
          </p:cNvSpPr>
          <p:nvPr>
            <p:ph type="title"/>
          </p:nvPr>
        </p:nvSpPr>
        <p:spPr bwMode="gray">
          <a:xfrm>
            <a:off x="1154954" y="973668"/>
            <a:ext cx="8761413" cy="706964"/>
          </a:xfrm>
          <a:prstGeom prst="rect">
            <a:avLst/>
          </a:prstGeom>
        </p:spPr>
        <p:txBody>
          <a:bodyPr vert="horz" lIns="91440" tIns="45720" rIns="91440" bIns="45720" rtlCol="0" anchor="ctr">
            <a:noAutofit/>
          </a:bodyPr>
          <a:lstStyle/>
          <a:p>
            <a:r>
              <a:rPr lang="en-US"/>
              <a:t>Click to edit Master title style</a:t>
            </a:r>
            <a:endParaRPr lang="en-US" dirty="0"/>
          </a:p>
        </p:txBody>
      </p:sp>
      <p:sp>
        <p:nvSpPr>
          <p:cNvPr id="3" name="Text Placeholder 2"/>
          <p:cNvSpPr>
            <a:spLocks noGrp="1"/>
          </p:cNvSpPr>
          <p:nvPr>
            <p:ph type="body" idx="1"/>
          </p:nvPr>
        </p:nvSpPr>
        <p:spPr>
          <a:xfrm>
            <a:off x="1154954" y="2603500"/>
            <a:ext cx="8761413" cy="3416300"/>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10653104" y="6391838"/>
            <a:ext cx="990599" cy="304799"/>
          </a:xfrm>
          <a:prstGeom prst="rect">
            <a:avLst/>
          </a:prstGeom>
        </p:spPr>
        <p:txBody>
          <a:bodyPr vert="horz" lIns="91440" tIns="45720" rIns="91440" bIns="45720" rtlCol="0" anchor="ctr"/>
          <a:lstStyle>
            <a:lvl1pPr algn="r">
              <a:defRPr sz="1000" b="1" i="0">
                <a:solidFill>
                  <a:schemeClr val="accent1"/>
                </a:solidFill>
              </a:defRPr>
            </a:lvl1pPr>
          </a:lstStyle>
          <a:p>
            <a:fld id="{0196189C-7864-4DA7-8764-C2E100CDF2E4}" type="datetimeFigureOut">
              <a:rPr lang="en-GB" smtClean="0"/>
              <a:t>23/02/2024</a:t>
            </a:fld>
            <a:endParaRPr lang="en-GB"/>
          </a:p>
        </p:txBody>
      </p:sp>
      <p:sp>
        <p:nvSpPr>
          <p:cNvPr id="5" name="Footer Placeholder 4"/>
          <p:cNvSpPr>
            <a:spLocks noGrp="1"/>
          </p:cNvSpPr>
          <p:nvPr>
            <p:ph type="ftr" sz="quarter" idx="3"/>
          </p:nvPr>
        </p:nvSpPr>
        <p:spPr>
          <a:xfrm>
            <a:off x="561110" y="6391838"/>
            <a:ext cx="3859795" cy="304801"/>
          </a:xfrm>
          <a:prstGeom prst="rect">
            <a:avLst/>
          </a:prstGeom>
        </p:spPr>
        <p:txBody>
          <a:bodyPr vert="horz" lIns="91440" tIns="45720" rIns="91440" bIns="45720" rtlCol="0" anchor="ctr"/>
          <a:lstStyle>
            <a:lvl1pPr algn="l">
              <a:defRPr sz="1000" b="1" i="0">
                <a:solidFill>
                  <a:schemeClr val="accent1"/>
                </a:solidFill>
              </a:defRPr>
            </a:lvl1pPr>
          </a:lstStyle>
          <a:p>
            <a:endParaRPr lang="en-GB"/>
          </a:p>
        </p:txBody>
      </p:sp>
      <p:sp>
        <p:nvSpPr>
          <p:cNvPr id="21" name="Rectangle 20"/>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4"/>
          </p:nvPr>
        </p:nvSpPr>
        <p:spPr bwMode="gray">
          <a:xfrm>
            <a:off x="10352540" y="295729"/>
            <a:ext cx="838199" cy="767687"/>
          </a:xfrm>
          <a:prstGeom prst="rect">
            <a:avLst/>
          </a:prstGeom>
        </p:spPr>
        <p:txBody>
          <a:bodyPr vert="horz" lIns="91440" tIns="45720" rIns="91440" bIns="45720" rtlCol="0" anchor="b"/>
          <a:lstStyle>
            <a:lvl1pPr algn="ctr">
              <a:defRPr sz="2800" b="0" i="0">
                <a:solidFill>
                  <a:schemeClr val="bg1"/>
                </a:solidFill>
              </a:defRPr>
            </a:lvl1pPr>
          </a:lstStyle>
          <a:p>
            <a:fld id="{9965E206-52BE-4C01-822A-D99A4A5F1CEA}" type="slidenum">
              <a:rPr lang="en-GB" smtClean="0"/>
              <a:t>‹#›</a:t>
            </a:fld>
            <a:endParaRPr lang="en-GB"/>
          </a:p>
        </p:txBody>
      </p:sp>
    </p:spTree>
    <p:extLst>
      <p:ext uri="{BB962C8B-B14F-4D97-AF65-F5344CB8AC3E}">
        <p14:creationId xmlns:p14="http://schemas.microsoft.com/office/powerpoint/2010/main" val="2254760986"/>
      </p:ext>
    </p:extLst>
  </p:cSld>
  <p:clrMap bg1="lt1" tx1="dk1" bg2="lt2" tx2="dk2" accent1="accent1" accent2="accent2" accent3="accent3" accent4="accent4" accent5="accent5" accent6="accent6" hlink="hlink" folHlink="folHlink"/>
  <p:sldLayoutIdLst>
    <p:sldLayoutId id="2147483679" r:id="rId1"/>
    <p:sldLayoutId id="2147483680" r:id="rId2"/>
    <p:sldLayoutId id="2147483681" r:id="rId3"/>
    <p:sldLayoutId id="2147483682" r:id="rId4"/>
    <p:sldLayoutId id="2147483683" r:id="rId5"/>
    <p:sldLayoutId id="2147483684" r:id="rId6"/>
    <p:sldLayoutId id="2147483685" r:id="rId7"/>
    <p:sldLayoutId id="2147483686" r:id="rId8"/>
    <p:sldLayoutId id="2147483687" r:id="rId9"/>
    <p:sldLayoutId id="2147483688" r:id="rId10"/>
    <p:sldLayoutId id="2147483689" r:id="rId11"/>
    <p:sldLayoutId id="2147483690" r:id="rId12"/>
    <p:sldLayoutId id="2147483691" r:id="rId13"/>
    <p:sldLayoutId id="2147483692" r:id="rId14"/>
    <p:sldLayoutId id="2147483693" r:id="rId15"/>
    <p:sldLayoutId id="2147483694" r:id="rId16"/>
    <p:sldLayoutId id="2147483695" r:id="rId17"/>
  </p:sldLayoutIdLst>
  <p:txStyles>
    <p:titleStyle>
      <a:lvl1pPr algn="l" defTabSz="457200" rtl="0" eaLnBrk="1" latinLnBrk="0" hangingPunct="1">
        <a:spcBef>
          <a:spcPct val="0"/>
        </a:spcBef>
        <a:buNone/>
        <a:defRPr sz="3600" b="0" i="0" kern="1200">
          <a:solidFill>
            <a:schemeClr val="bg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b="0" i="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b="0" i="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a:extLst>
              <a:ext uri="{FF2B5EF4-FFF2-40B4-BE49-F238E27FC236}">
                <a16:creationId xmlns:a16="http://schemas.microsoft.com/office/drawing/2014/main" id="{95886FEF-35F5-4892-8AF2-F908D07E59B8}"/>
              </a:ext>
            </a:extLst>
          </p:cNvPr>
          <p:cNvPicPr>
            <a:picLocks noGrp="1" noChangeAspect="1"/>
          </p:cNvPicPr>
          <p:nvPr>
            <p:ph idx="1"/>
          </p:nvPr>
        </p:nvPicPr>
        <p:blipFill>
          <a:blip r:embed="rId3"/>
          <a:stretch>
            <a:fillRect/>
          </a:stretch>
        </p:blipFill>
        <p:spPr>
          <a:xfrm>
            <a:off x="0" y="-1"/>
            <a:ext cx="12192000" cy="6820221"/>
          </a:xfrm>
          <a:prstGeom prst="rect">
            <a:avLst/>
          </a:prstGeom>
        </p:spPr>
      </p:pic>
    </p:spTree>
    <p:extLst>
      <p:ext uri="{BB962C8B-B14F-4D97-AF65-F5344CB8AC3E}">
        <p14:creationId xmlns:p14="http://schemas.microsoft.com/office/powerpoint/2010/main" val="422774560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Content Placeholder 5">
            <a:extLst>
              <a:ext uri="{FF2B5EF4-FFF2-40B4-BE49-F238E27FC236}">
                <a16:creationId xmlns:a16="http://schemas.microsoft.com/office/drawing/2014/main" id="{840E570E-77D7-45FB-808C-7C12200439AC}"/>
              </a:ext>
            </a:extLst>
          </p:cNvPr>
          <p:cNvSpPr>
            <a:spLocks noGrp="1"/>
          </p:cNvSpPr>
          <p:nvPr>
            <p:ph idx="1"/>
          </p:nvPr>
        </p:nvSpPr>
        <p:spPr/>
        <p:txBody>
          <a:bodyPr/>
          <a:lstStyle/>
          <a:p>
            <a:endParaRPr lang="en-GB"/>
          </a:p>
        </p:txBody>
      </p:sp>
      <p:pic>
        <p:nvPicPr>
          <p:cNvPr id="7" name="Picture 6">
            <a:extLst>
              <a:ext uri="{FF2B5EF4-FFF2-40B4-BE49-F238E27FC236}">
                <a16:creationId xmlns:a16="http://schemas.microsoft.com/office/drawing/2014/main" id="{03BE6081-9DB7-4EB7-9A80-F58CB9E5B5D8}"/>
              </a:ext>
            </a:extLst>
          </p:cNvPr>
          <p:cNvPicPr>
            <a:picLocks noChangeAspect="1"/>
          </p:cNvPicPr>
          <p:nvPr/>
        </p:nvPicPr>
        <p:blipFill>
          <a:blip r:embed="rId3"/>
          <a:stretch>
            <a:fillRect/>
          </a:stretch>
        </p:blipFill>
        <p:spPr>
          <a:xfrm>
            <a:off x="-1" y="0"/>
            <a:ext cx="12289169" cy="6858000"/>
          </a:xfrm>
          <a:prstGeom prst="rect">
            <a:avLst/>
          </a:prstGeom>
        </p:spPr>
      </p:pic>
    </p:spTree>
    <p:extLst>
      <p:ext uri="{BB962C8B-B14F-4D97-AF65-F5344CB8AC3E}">
        <p14:creationId xmlns:p14="http://schemas.microsoft.com/office/powerpoint/2010/main" val="190887768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a:extLst>
              <a:ext uri="{FF2B5EF4-FFF2-40B4-BE49-F238E27FC236}">
                <a16:creationId xmlns:a16="http://schemas.microsoft.com/office/drawing/2014/main" id="{CD034822-2F81-4839-8BB8-CBCEF139EE4C}"/>
              </a:ext>
            </a:extLst>
          </p:cNvPr>
          <p:cNvPicPr>
            <a:picLocks noGrp="1" noChangeAspect="1"/>
          </p:cNvPicPr>
          <p:nvPr>
            <p:ph idx="1"/>
          </p:nvPr>
        </p:nvPicPr>
        <p:blipFill>
          <a:blip r:embed="rId3"/>
          <a:stretch>
            <a:fillRect/>
          </a:stretch>
        </p:blipFill>
        <p:spPr>
          <a:xfrm>
            <a:off x="-128132" y="0"/>
            <a:ext cx="12320132" cy="6910442"/>
          </a:xfrm>
          <a:prstGeom prst="rect">
            <a:avLst/>
          </a:prstGeom>
        </p:spPr>
      </p:pic>
    </p:spTree>
    <p:extLst>
      <p:ext uri="{BB962C8B-B14F-4D97-AF65-F5344CB8AC3E}">
        <p14:creationId xmlns:p14="http://schemas.microsoft.com/office/powerpoint/2010/main" val="289065428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a:extLst>
              <a:ext uri="{FF2B5EF4-FFF2-40B4-BE49-F238E27FC236}">
                <a16:creationId xmlns:a16="http://schemas.microsoft.com/office/drawing/2014/main" id="{CD034822-2F81-4839-8BB8-CBCEF139EE4C}"/>
              </a:ext>
            </a:extLst>
          </p:cNvPr>
          <p:cNvPicPr>
            <a:picLocks noGrp="1" noChangeAspect="1"/>
          </p:cNvPicPr>
          <p:nvPr>
            <p:ph idx="1"/>
          </p:nvPr>
        </p:nvPicPr>
        <p:blipFill>
          <a:blip r:embed="rId3"/>
          <a:stretch>
            <a:fillRect/>
          </a:stretch>
        </p:blipFill>
        <p:spPr>
          <a:xfrm>
            <a:off x="-128132" y="0"/>
            <a:ext cx="12320132" cy="6910442"/>
          </a:xfrm>
          <a:prstGeom prst="rect">
            <a:avLst/>
          </a:prstGeom>
        </p:spPr>
      </p:pic>
      <p:sp>
        <p:nvSpPr>
          <p:cNvPr id="2" name="Rectangle 1">
            <a:extLst>
              <a:ext uri="{FF2B5EF4-FFF2-40B4-BE49-F238E27FC236}">
                <a16:creationId xmlns:a16="http://schemas.microsoft.com/office/drawing/2014/main" id="{1C273A35-4B04-4EEA-94C0-85918C032277}"/>
              </a:ext>
            </a:extLst>
          </p:cNvPr>
          <p:cNvSpPr/>
          <p:nvPr/>
        </p:nvSpPr>
        <p:spPr>
          <a:xfrm>
            <a:off x="3062514" y="1045029"/>
            <a:ext cx="8708572" cy="3846285"/>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TextBox 4">
            <a:extLst>
              <a:ext uri="{FF2B5EF4-FFF2-40B4-BE49-F238E27FC236}">
                <a16:creationId xmlns:a16="http://schemas.microsoft.com/office/drawing/2014/main" id="{CAB745E3-EF57-4B07-A31F-F6CB5259900E}"/>
              </a:ext>
            </a:extLst>
          </p:cNvPr>
          <p:cNvSpPr txBox="1"/>
          <p:nvPr/>
        </p:nvSpPr>
        <p:spPr>
          <a:xfrm>
            <a:off x="4398579" y="1481959"/>
            <a:ext cx="7015655" cy="3539430"/>
          </a:xfrm>
          <a:prstGeom prst="rect">
            <a:avLst/>
          </a:prstGeom>
          <a:noFill/>
        </p:spPr>
        <p:txBody>
          <a:bodyPr wrap="square" rtlCol="0">
            <a:spAutoFit/>
          </a:bodyPr>
          <a:lstStyle/>
          <a:p>
            <a:r>
              <a:rPr lang="en-US" sz="2800" dirty="0"/>
              <a:t>We are going to count to 20, one person saying one number at a time.</a:t>
            </a:r>
          </a:p>
          <a:p>
            <a:pPr marL="457200" indent="-457200">
              <a:buFont typeface="Arial" panose="020B0604020202020204" pitchFamily="34" charset="0"/>
              <a:buChar char="•"/>
            </a:pPr>
            <a:r>
              <a:rPr lang="en-US" sz="2800" dirty="0"/>
              <a:t>Anybody can start the count. </a:t>
            </a:r>
          </a:p>
          <a:p>
            <a:pPr marL="457200" indent="-457200">
              <a:buFont typeface="Arial" panose="020B0604020202020204" pitchFamily="34" charset="0"/>
              <a:buChar char="•"/>
            </a:pPr>
            <a:r>
              <a:rPr lang="en-US" sz="2800" dirty="0"/>
              <a:t>Then a different person says the next number.</a:t>
            </a:r>
          </a:p>
          <a:p>
            <a:pPr marL="457200" indent="-457200">
              <a:buFont typeface="Arial" panose="020B0604020202020204" pitchFamily="34" charset="0"/>
              <a:buChar char="•"/>
            </a:pPr>
            <a:r>
              <a:rPr lang="en-US" sz="2800" dirty="0"/>
              <a:t>But if 2 or more people happen to speak at the same time, counting must start again from the beginning.</a:t>
            </a:r>
            <a:endParaRPr lang="en-GB" sz="2800" dirty="0"/>
          </a:p>
        </p:txBody>
      </p:sp>
    </p:spTree>
    <p:extLst>
      <p:ext uri="{BB962C8B-B14F-4D97-AF65-F5344CB8AC3E}">
        <p14:creationId xmlns:p14="http://schemas.microsoft.com/office/powerpoint/2010/main" val="15130812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a:extLst>
              <a:ext uri="{FF2B5EF4-FFF2-40B4-BE49-F238E27FC236}">
                <a16:creationId xmlns:a16="http://schemas.microsoft.com/office/drawing/2014/main" id="{4422CF64-183E-4E03-8786-C0BD541B7E22}"/>
              </a:ext>
            </a:extLst>
          </p:cNvPr>
          <p:cNvPicPr>
            <a:picLocks noGrp="1" noChangeAspect="1"/>
          </p:cNvPicPr>
          <p:nvPr>
            <p:ph idx="1"/>
          </p:nvPr>
        </p:nvPicPr>
        <p:blipFill>
          <a:blip r:embed="rId2"/>
          <a:stretch>
            <a:fillRect/>
          </a:stretch>
        </p:blipFill>
        <p:spPr>
          <a:xfrm>
            <a:off x="0" y="0"/>
            <a:ext cx="12192000" cy="6832122"/>
          </a:xfrm>
          <a:prstGeom prst="rect">
            <a:avLst/>
          </a:prstGeom>
        </p:spPr>
      </p:pic>
    </p:spTree>
    <p:extLst>
      <p:ext uri="{BB962C8B-B14F-4D97-AF65-F5344CB8AC3E}">
        <p14:creationId xmlns:p14="http://schemas.microsoft.com/office/powerpoint/2010/main" val="166783868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a:extLst>
              <a:ext uri="{FF2B5EF4-FFF2-40B4-BE49-F238E27FC236}">
                <a16:creationId xmlns:a16="http://schemas.microsoft.com/office/drawing/2014/main" id="{CD034822-2F81-4839-8BB8-CBCEF139EE4C}"/>
              </a:ext>
            </a:extLst>
          </p:cNvPr>
          <p:cNvPicPr>
            <a:picLocks noGrp="1" noChangeAspect="1"/>
          </p:cNvPicPr>
          <p:nvPr>
            <p:ph idx="1"/>
          </p:nvPr>
        </p:nvPicPr>
        <p:blipFill>
          <a:blip r:embed="rId3"/>
          <a:stretch>
            <a:fillRect/>
          </a:stretch>
        </p:blipFill>
        <p:spPr>
          <a:xfrm>
            <a:off x="-128132" y="0"/>
            <a:ext cx="12320132" cy="6910442"/>
          </a:xfrm>
          <a:prstGeom prst="rect">
            <a:avLst/>
          </a:prstGeom>
        </p:spPr>
      </p:pic>
      <p:sp>
        <p:nvSpPr>
          <p:cNvPr id="2" name="Rectangle 1">
            <a:extLst>
              <a:ext uri="{FF2B5EF4-FFF2-40B4-BE49-F238E27FC236}">
                <a16:creationId xmlns:a16="http://schemas.microsoft.com/office/drawing/2014/main" id="{0C41B897-1B26-4891-BE72-4A9FC82DD547}"/>
              </a:ext>
            </a:extLst>
          </p:cNvPr>
          <p:cNvSpPr/>
          <p:nvPr/>
        </p:nvSpPr>
        <p:spPr>
          <a:xfrm>
            <a:off x="158755" y="969763"/>
            <a:ext cx="5575738" cy="4004441"/>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4">
            <a:extLst>
              <a:ext uri="{FF2B5EF4-FFF2-40B4-BE49-F238E27FC236}">
                <a16:creationId xmlns:a16="http://schemas.microsoft.com/office/drawing/2014/main" id="{A0837A90-446D-4B18-B16D-4F6D0D0A224A}"/>
              </a:ext>
            </a:extLst>
          </p:cNvPr>
          <p:cNvSpPr/>
          <p:nvPr/>
        </p:nvSpPr>
        <p:spPr>
          <a:xfrm>
            <a:off x="9010650" y="1217229"/>
            <a:ext cx="2472168" cy="4004441"/>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 name="TextBox 2">
            <a:extLst>
              <a:ext uri="{FF2B5EF4-FFF2-40B4-BE49-F238E27FC236}">
                <a16:creationId xmlns:a16="http://schemas.microsoft.com/office/drawing/2014/main" id="{D710C8ED-2498-46D5-A826-6230A60A9E70}"/>
              </a:ext>
            </a:extLst>
          </p:cNvPr>
          <p:cNvSpPr txBox="1"/>
          <p:nvPr/>
        </p:nvSpPr>
        <p:spPr>
          <a:xfrm>
            <a:off x="158755" y="2151727"/>
            <a:ext cx="5575738" cy="2554545"/>
          </a:xfrm>
          <a:prstGeom prst="rect">
            <a:avLst/>
          </a:prstGeom>
          <a:noFill/>
        </p:spPr>
        <p:txBody>
          <a:bodyPr wrap="square" rtlCol="0">
            <a:spAutoFit/>
          </a:bodyPr>
          <a:lstStyle/>
          <a:p>
            <a:r>
              <a:rPr lang="en-US" sz="3200" dirty="0"/>
              <a:t>Think of a word of an item/object.</a:t>
            </a:r>
          </a:p>
          <a:p>
            <a:r>
              <a:rPr lang="en-US" sz="3200" dirty="0"/>
              <a:t>You must describe the item/ object without saying the word of what it is.</a:t>
            </a:r>
            <a:endParaRPr lang="en-GB" sz="3200" dirty="0"/>
          </a:p>
        </p:txBody>
      </p:sp>
    </p:spTree>
    <p:extLst>
      <p:ext uri="{BB962C8B-B14F-4D97-AF65-F5344CB8AC3E}">
        <p14:creationId xmlns:p14="http://schemas.microsoft.com/office/powerpoint/2010/main" val="228343111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a:extLst>
              <a:ext uri="{FF2B5EF4-FFF2-40B4-BE49-F238E27FC236}">
                <a16:creationId xmlns:a16="http://schemas.microsoft.com/office/drawing/2014/main" id="{597EB9F1-C3EC-4E70-820A-98E887948A82}"/>
              </a:ext>
            </a:extLst>
          </p:cNvPr>
          <p:cNvPicPr>
            <a:picLocks noGrp="1" noChangeAspect="1"/>
          </p:cNvPicPr>
          <p:nvPr>
            <p:ph idx="1"/>
          </p:nvPr>
        </p:nvPicPr>
        <p:blipFill>
          <a:blip r:embed="rId2"/>
          <a:stretch>
            <a:fillRect/>
          </a:stretch>
        </p:blipFill>
        <p:spPr>
          <a:xfrm>
            <a:off x="1" y="-1"/>
            <a:ext cx="12157724" cy="6995887"/>
          </a:xfrm>
          <a:prstGeom prst="rect">
            <a:avLst/>
          </a:prstGeom>
        </p:spPr>
      </p:pic>
    </p:spTree>
    <p:extLst>
      <p:ext uri="{BB962C8B-B14F-4D97-AF65-F5344CB8AC3E}">
        <p14:creationId xmlns:p14="http://schemas.microsoft.com/office/powerpoint/2010/main" val="123125522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D0839B4B-0078-474F-81BF-32F6133FE530}"/>
              </a:ext>
            </a:extLst>
          </p:cNvPr>
          <p:cNvSpPr>
            <a:spLocks noGrp="1"/>
          </p:cNvSpPr>
          <p:nvPr>
            <p:ph idx="1"/>
          </p:nvPr>
        </p:nvSpPr>
        <p:spPr/>
        <p:txBody>
          <a:bodyPr/>
          <a:lstStyle/>
          <a:p>
            <a:endParaRPr lang="en-GB"/>
          </a:p>
        </p:txBody>
      </p:sp>
      <p:pic>
        <p:nvPicPr>
          <p:cNvPr id="4" name="Picture 3">
            <a:extLst>
              <a:ext uri="{FF2B5EF4-FFF2-40B4-BE49-F238E27FC236}">
                <a16:creationId xmlns:a16="http://schemas.microsoft.com/office/drawing/2014/main" id="{24380593-3CCD-477A-8402-0592BA8A57E6}"/>
              </a:ext>
            </a:extLst>
          </p:cNvPr>
          <p:cNvPicPr>
            <a:picLocks noChangeAspect="1"/>
          </p:cNvPicPr>
          <p:nvPr/>
        </p:nvPicPr>
        <p:blipFill>
          <a:blip r:embed="rId3"/>
          <a:stretch>
            <a:fillRect/>
          </a:stretch>
        </p:blipFill>
        <p:spPr>
          <a:xfrm>
            <a:off x="41911" y="0"/>
            <a:ext cx="12150089" cy="6858000"/>
          </a:xfrm>
          <a:prstGeom prst="rect">
            <a:avLst/>
          </a:prstGeom>
        </p:spPr>
      </p:pic>
    </p:spTree>
    <p:extLst>
      <p:ext uri="{BB962C8B-B14F-4D97-AF65-F5344CB8AC3E}">
        <p14:creationId xmlns:p14="http://schemas.microsoft.com/office/powerpoint/2010/main" val="364944209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A93FA6AC-3836-4476-BFF3-359AC1184643}"/>
              </a:ext>
            </a:extLst>
          </p:cNvPr>
          <p:cNvSpPr>
            <a:spLocks noGrp="1"/>
          </p:cNvSpPr>
          <p:nvPr>
            <p:ph type="title"/>
          </p:nvPr>
        </p:nvSpPr>
        <p:spPr/>
        <p:txBody>
          <a:bodyPr/>
          <a:lstStyle/>
          <a:p>
            <a:r>
              <a:rPr lang="en-GB" dirty="0"/>
              <a:t>Scaffolds we use</a:t>
            </a:r>
          </a:p>
        </p:txBody>
      </p:sp>
      <p:sp>
        <p:nvSpPr>
          <p:cNvPr id="7" name="Content Placeholder 6">
            <a:extLst>
              <a:ext uri="{FF2B5EF4-FFF2-40B4-BE49-F238E27FC236}">
                <a16:creationId xmlns:a16="http://schemas.microsoft.com/office/drawing/2014/main" id="{C95A6534-6B6C-4F8A-A59D-7CF53648007D}"/>
              </a:ext>
            </a:extLst>
          </p:cNvPr>
          <p:cNvSpPr>
            <a:spLocks noGrp="1"/>
          </p:cNvSpPr>
          <p:nvPr>
            <p:ph idx="1"/>
          </p:nvPr>
        </p:nvSpPr>
        <p:spPr/>
        <p:txBody>
          <a:bodyPr/>
          <a:lstStyle/>
          <a:p>
            <a:r>
              <a:rPr lang="en-GB" sz="2400" dirty="0"/>
              <a:t>Groupings</a:t>
            </a:r>
          </a:p>
          <a:p>
            <a:r>
              <a:rPr lang="en-GB" sz="2400" dirty="0"/>
              <a:t>Roles </a:t>
            </a:r>
          </a:p>
          <a:p>
            <a:r>
              <a:rPr lang="en-GB" sz="2400" dirty="0"/>
              <a:t>Sentence stems and talk tactics</a:t>
            </a:r>
          </a:p>
          <a:p>
            <a:r>
              <a:rPr lang="en-GB" sz="2400" dirty="0"/>
              <a:t>Listening strategies</a:t>
            </a:r>
          </a:p>
          <a:p>
            <a:endParaRPr lang="en-GB" dirty="0"/>
          </a:p>
        </p:txBody>
      </p:sp>
    </p:spTree>
    <p:extLst>
      <p:ext uri="{BB962C8B-B14F-4D97-AF65-F5344CB8AC3E}">
        <p14:creationId xmlns:p14="http://schemas.microsoft.com/office/powerpoint/2010/main" val="11009277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2400CEC-E072-46F2-9099-B75903B6B410}"/>
              </a:ext>
            </a:extLst>
          </p:cNvPr>
          <p:cNvSpPr>
            <a:spLocks noGrp="1"/>
          </p:cNvSpPr>
          <p:nvPr>
            <p:ph type="title"/>
          </p:nvPr>
        </p:nvSpPr>
        <p:spPr/>
        <p:txBody>
          <a:bodyPr/>
          <a:lstStyle/>
          <a:p>
            <a:r>
              <a:rPr lang="en-GB" dirty="0"/>
              <a:t>Groupings </a:t>
            </a:r>
          </a:p>
        </p:txBody>
      </p:sp>
      <p:sp>
        <p:nvSpPr>
          <p:cNvPr id="4" name="TextBox 3">
            <a:extLst>
              <a:ext uri="{FF2B5EF4-FFF2-40B4-BE49-F238E27FC236}">
                <a16:creationId xmlns:a16="http://schemas.microsoft.com/office/drawing/2014/main" id="{AC763D25-9EBA-42BA-969E-CDDA42534644}"/>
              </a:ext>
            </a:extLst>
          </p:cNvPr>
          <p:cNvSpPr txBox="1"/>
          <p:nvPr/>
        </p:nvSpPr>
        <p:spPr>
          <a:xfrm>
            <a:off x="480060" y="2640330"/>
            <a:ext cx="2091690" cy="400110"/>
          </a:xfrm>
          <a:prstGeom prst="rect">
            <a:avLst/>
          </a:prstGeom>
          <a:noFill/>
        </p:spPr>
        <p:txBody>
          <a:bodyPr wrap="square" rtlCol="0">
            <a:spAutoFit/>
          </a:bodyPr>
          <a:lstStyle/>
          <a:p>
            <a:pPr algn="ctr"/>
            <a:r>
              <a:rPr lang="en-GB" sz="2000" b="1" dirty="0"/>
              <a:t>Year 1</a:t>
            </a:r>
          </a:p>
        </p:txBody>
      </p:sp>
      <p:sp>
        <p:nvSpPr>
          <p:cNvPr id="5" name="TextBox 4">
            <a:extLst>
              <a:ext uri="{FF2B5EF4-FFF2-40B4-BE49-F238E27FC236}">
                <a16:creationId xmlns:a16="http://schemas.microsoft.com/office/drawing/2014/main" id="{0C0369C7-7344-4C30-87CD-20ACF611E1DB}"/>
              </a:ext>
            </a:extLst>
          </p:cNvPr>
          <p:cNvSpPr txBox="1"/>
          <p:nvPr/>
        </p:nvSpPr>
        <p:spPr>
          <a:xfrm>
            <a:off x="3225483" y="2640330"/>
            <a:ext cx="2091690" cy="400110"/>
          </a:xfrm>
          <a:prstGeom prst="rect">
            <a:avLst/>
          </a:prstGeom>
          <a:noFill/>
        </p:spPr>
        <p:txBody>
          <a:bodyPr wrap="square" rtlCol="0">
            <a:spAutoFit/>
          </a:bodyPr>
          <a:lstStyle/>
          <a:p>
            <a:pPr algn="ctr"/>
            <a:r>
              <a:rPr lang="en-GB" sz="2000" b="1" dirty="0"/>
              <a:t>Year 2</a:t>
            </a:r>
          </a:p>
        </p:txBody>
      </p:sp>
      <p:sp>
        <p:nvSpPr>
          <p:cNvPr id="6" name="TextBox 5">
            <a:extLst>
              <a:ext uri="{FF2B5EF4-FFF2-40B4-BE49-F238E27FC236}">
                <a16:creationId xmlns:a16="http://schemas.microsoft.com/office/drawing/2014/main" id="{879016D9-34D8-4F2C-82EC-41026848E4EA}"/>
              </a:ext>
            </a:extLst>
          </p:cNvPr>
          <p:cNvSpPr txBox="1"/>
          <p:nvPr/>
        </p:nvSpPr>
        <p:spPr>
          <a:xfrm>
            <a:off x="6179820" y="2640330"/>
            <a:ext cx="2091690" cy="400110"/>
          </a:xfrm>
          <a:prstGeom prst="rect">
            <a:avLst/>
          </a:prstGeom>
          <a:noFill/>
        </p:spPr>
        <p:txBody>
          <a:bodyPr wrap="square" rtlCol="0">
            <a:spAutoFit/>
          </a:bodyPr>
          <a:lstStyle/>
          <a:p>
            <a:pPr algn="ctr"/>
            <a:r>
              <a:rPr lang="en-GB" sz="2000" b="1" dirty="0"/>
              <a:t>Year 3</a:t>
            </a:r>
          </a:p>
        </p:txBody>
      </p:sp>
      <p:sp>
        <p:nvSpPr>
          <p:cNvPr id="7" name="TextBox 6">
            <a:extLst>
              <a:ext uri="{FF2B5EF4-FFF2-40B4-BE49-F238E27FC236}">
                <a16:creationId xmlns:a16="http://schemas.microsoft.com/office/drawing/2014/main" id="{7AEBAC62-8AF6-40AA-AEFB-348E3627F349}"/>
              </a:ext>
            </a:extLst>
          </p:cNvPr>
          <p:cNvSpPr txBox="1"/>
          <p:nvPr/>
        </p:nvSpPr>
        <p:spPr>
          <a:xfrm>
            <a:off x="9441180" y="2617470"/>
            <a:ext cx="2091690" cy="400110"/>
          </a:xfrm>
          <a:prstGeom prst="rect">
            <a:avLst/>
          </a:prstGeom>
          <a:noFill/>
        </p:spPr>
        <p:txBody>
          <a:bodyPr wrap="square" rtlCol="0">
            <a:spAutoFit/>
          </a:bodyPr>
          <a:lstStyle/>
          <a:p>
            <a:pPr algn="ctr"/>
            <a:r>
              <a:rPr lang="en-GB" sz="2000" b="1" dirty="0"/>
              <a:t>Year 4</a:t>
            </a:r>
          </a:p>
        </p:txBody>
      </p:sp>
      <p:sp>
        <p:nvSpPr>
          <p:cNvPr id="8" name="Text Box 2">
            <a:extLst>
              <a:ext uri="{FF2B5EF4-FFF2-40B4-BE49-F238E27FC236}">
                <a16:creationId xmlns:a16="http://schemas.microsoft.com/office/drawing/2014/main" id="{0ADB411F-1B46-42DB-AFB4-8BF65DE88268}"/>
              </a:ext>
            </a:extLst>
          </p:cNvPr>
          <p:cNvSpPr txBox="1">
            <a:spLocks noChangeArrowheads="1"/>
          </p:cNvSpPr>
          <p:nvPr/>
        </p:nvSpPr>
        <p:spPr bwMode="auto">
          <a:xfrm>
            <a:off x="584517" y="3143310"/>
            <a:ext cx="1882775" cy="2113280"/>
          </a:xfrm>
          <a:prstGeom prst="rect">
            <a:avLst/>
          </a:prstGeom>
          <a:noFill/>
          <a:ln w="9525">
            <a:noFill/>
            <a:miter lim="800000"/>
            <a:headEnd/>
            <a:tailEnd/>
          </a:ln>
        </p:spPr>
        <p:txBody>
          <a:bodyPr rot="0" vert="horz" wrap="square" lIns="91440" tIns="45720" rIns="91440" bIns="45720" anchor="t" anchorCtr="0">
            <a:noAutofit/>
          </a:bodyPr>
          <a:lstStyle/>
          <a:p>
            <a:pPr algn="ctr">
              <a:lnSpc>
                <a:spcPct val="107000"/>
              </a:lnSpc>
              <a:spcAft>
                <a:spcPts val="0"/>
              </a:spcAft>
            </a:pPr>
            <a:r>
              <a:rPr lang="en-US" sz="2000" dirty="0">
                <a:effectLst/>
                <a:ea typeface="Calibri" panose="020F0502020204030204" pitchFamily="34" charset="0"/>
                <a:cs typeface="Times New Roman" panose="02020603050405020304" pitchFamily="18" charset="0"/>
              </a:rPr>
              <a:t>(Nest)</a:t>
            </a:r>
            <a:endParaRPr lang="en-GB" sz="2000" dirty="0">
              <a:effectLst/>
              <a:ea typeface="Calibri" panose="020F0502020204030204" pitchFamily="34" charset="0"/>
              <a:cs typeface="Times New Roman" panose="02020603050405020304" pitchFamily="18" charset="0"/>
            </a:endParaRPr>
          </a:p>
          <a:p>
            <a:pPr algn="ctr">
              <a:lnSpc>
                <a:spcPct val="107000"/>
              </a:lnSpc>
              <a:spcAft>
                <a:spcPts val="0"/>
              </a:spcAft>
            </a:pPr>
            <a:r>
              <a:rPr lang="en-US" sz="2000" dirty="0">
                <a:effectLst/>
                <a:ea typeface="Calibri" panose="020F0502020204030204" pitchFamily="34" charset="0"/>
                <a:cs typeface="Times New Roman" panose="02020603050405020304" pitchFamily="18" charset="0"/>
              </a:rPr>
              <a:t>(Pair)</a:t>
            </a:r>
            <a:endParaRPr lang="en-GB" sz="2000" dirty="0">
              <a:effectLst/>
              <a:ea typeface="Calibri" panose="020F0502020204030204" pitchFamily="34" charset="0"/>
              <a:cs typeface="Times New Roman" panose="02020603050405020304" pitchFamily="18" charset="0"/>
            </a:endParaRPr>
          </a:p>
          <a:p>
            <a:pPr algn="ctr">
              <a:lnSpc>
                <a:spcPct val="107000"/>
              </a:lnSpc>
              <a:spcAft>
                <a:spcPts val="0"/>
              </a:spcAft>
            </a:pPr>
            <a:r>
              <a:rPr lang="en-GB" sz="2000" dirty="0">
                <a:effectLst/>
                <a:ea typeface="Calibri" panose="020F0502020204030204" pitchFamily="34" charset="0"/>
                <a:cs typeface="Times New Roman" panose="02020603050405020304" pitchFamily="18" charset="0"/>
              </a:rPr>
              <a:t>Trio</a:t>
            </a:r>
          </a:p>
        </p:txBody>
      </p:sp>
      <p:sp>
        <p:nvSpPr>
          <p:cNvPr id="9" name="Text Box 2">
            <a:extLst>
              <a:ext uri="{FF2B5EF4-FFF2-40B4-BE49-F238E27FC236}">
                <a16:creationId xmlns:a16="http://schemas.microsoft.com/office/drawing/2014/main" id="{94B2F91F-7C02-4A96-B550-E752F20BB19A}"/>
              </a:ext>
            </a:extLst>
          </p:cNvPr>
          <p:cNvSpPr txBox="1">
            <a:spLocks noChangeArrowheads="1"/>
          </p:cNvSpPr>
          <p:nvPr/>
        </p:nvSpPr>
        <p:spPr bwMode="auto">
          <a:xfrm>
            <a:off x="3329940" y="3131940"/>
            <a:ext cx="1882775" cy="2113280"/>
          </a:xfrm>
          <a:prstGeom prst="rect">
            <a:avLst/>
          </a:prstGeom>
          <a:noFill/>
          <a:ln w="9525">
            <a:noFill/>
            <a:miter lim="800000"/>
            <a:headEnd/>
            <a:tailEnd/>
          </a:ln>
        </p:spPr>
        <p:txBody>
          <a:bodyPr rot="0" vert="horz" wrap="square" lIns="91440" tIns="45720" rIns="91440" bIns="45720" anchor="t" anchorCtr="0">
            <a:noAutofit/>
          </a:bodyPr>
          <a:lstStyle/>
          <a:p>
            <a:pPr algn="ctr">
              <a:lnSpc>
                <a:spcPct val="107000"/>
              </a:lnSpc>
              <a:spcAft>
                <a:spcPts val="0"/>
              </a:spcAft>
            </a:pPr>
            <a:r>
              <a:rPr lang="en-US" sz="2000" dirty="0">
                <a:effectLst/>
                <a:ea typeface="Calibri" panose="020F0502020204030204" pitchFamily="34" charset="0"/>
                <a:cs typeface="Times New Roman" panose="02020603050405020304" pitchFamily="18" charset="0"/>
              </a:rPr>
              <a:t>(Nest)</a:t>
            </a:r>
            <a:endParaRPr lang="en-GB" sz="2000" dirty="0">
              <a:effectLst/>
              <a:ea typeface="Calibri" panose="020F0502020204030204" pitchFamily="34" charset="0"/>
              <a:cs typeface="Times New Roman" panose="02020603050405020304" pitchFamily="18" charset="0"/>
            </a:endParaRPr>
          </a:p>
          <a:p>
            <a:pPr algn="ctr">
              <a:lnSpc>
                <a:spcPct val="107000"/>
              </a:lnSpc>
              <a:spcAft>
                <a:spcPts val="0"/>
              </a:spcAft>
            </a:pPr>
            <a:r>
              <a:rPr lang="en-US" sz="2000" dirty="0">
                <a:effectLst/>
                <a:ea typeface="Calibri" panose="020F0502020204030204" pitchFamily="34" charset="0"/>
                <a:cs typeface="Times New Roman" panose="02020603050405020304" pitchFamily="18" charset="0"/>
              </a:rPr>
              <a:t>(Pair)</a:t>
            </a:r>
            <a:endParaRPr lang="en-GB" sz="2000" dirty="0">
              <a:effectLst/>
              <a:ea typeface="Calibri" panose="020F0502020204030204" pitchFamily="34" charset="0"/>
              <a:cs typeface="Times New Roman" panose="02020603050405020304" pitchFamily="18" charset="0"/>
            </a:endParaRPr>
          </a:p>
          <a:p>
            <a:pPr algn="ctr">
              <a:lnSpc>
                <a:spcPct val="107000"/>
              </a:lnSpc>
              <a:spcAft>
                <a:spcPts val="0"/>
              </a:spcAft>
            </a:pPr>
            <a:r>
              <a:rPr lang="en-GB" sz="2000" dirty="0">
                <a:effectLst/>
                <a:ea typeface="Calibri" panose="020F0502020204030204" pitchFamily="34" charset="0"/>
                <a:cs typeface="Times New Roman" panose="02020603050405020304" pitchFamily="18" charset="0"/>
              </a:rPr>
              <a:t>(Trio)</a:t>
            </a:r>
          </a:p>
          <a:p>
            <a:pPr algn="ctr">
              <a:lnSpc>
                <a:spcPct val="107000"/>
              </a:lnSpc>
              <a:spcAft>
                <a:spcPts val="0"/>
              </a:spcAft>
            </a:pPr>
            <a:r>
              <a:rPr lang="en-GB" sz="2000" dirty="0">
                <a:ea typeface="Calibri" panose="020F0502020204030204" pitchFamily="34" charset="0"/>
                <a:cs typeface="Times New Roman" panose="02020603050405020304" pitchFamily="18" charset="0"/>
              </a:rPr>
              <a:t>Traverse</a:t>
            </a:r>
            <a:endParaRPr lang="en-GB" sz="2000" dirty="0">
              <a:effectLst/>
              <a:ea typeface="Calibri" panose="020F0502020204030204" pitchFamily="34" charset="0"/>
              <a:cs typeface="Times New Roman" panose="02020603050405020304" pitchFamily="18" charset="0"/>
            </a:endParaRPr>
          </a:p>
        </p:txBody>
      </p:sp>
      <p:sp>
        <p:nvSpPr>
          <p:cNvPr id="10" name="Text Box 2">
            <a:extLst>
              <a:ext uri="{FF2B5EF4-FFF2-40B4-BE49-F238E27FC236}">
                <a16:creationId xmlns:a16="http://schemas.microsoft.com/office/drawing/2014/main" id="{14E9EEEE-C185-47AF-99CD-C557BD83153E}"/>
              </a:ext>
            </a:extLst>
          </p:cNvPr>
          <p:cNvSpPr txBox="1">
            <a:spLocks noChangeArrowheads="1"/>
          </p:cNvSpPr>
          <p:nvPr/>
        </p:nvSpPr>
        <p:spPr bwMode="auto">
          <a:xfrm>
            <a:off x="5703570" y="3120510"/>
            <a:ext cx="3028950" cy="2113280"/>
          </a:xfrm>
          <a:prstGeom prst="rect">
            <a:avLst/>
          </a:prstGeom>
          <a:noFill/>
          <a:ln w="9525">
            <a:noFill/>
            <a:miter lim="800000"/>
            <a:headEnd/>
            <a:tailEnd/>
          </a:ln>
        </p:spPr>
        <p:txBody>
          <a:bodyPr rot="0" vert="horz" wrap="square" lIns="91440" tIns="45720" rIns="91440" bIns="45720" anchor="t" anchorCtr="0">
            <a:noAutofit/>
          </a:bodyPr>
          <a:lstStyle/>
          <a:p>
            <a:pPr algn="ctr">
              <a:lnSpc>
                <a:spcPct val="107000"/>
              </a:lnSpc>
              <a:spcAft>
                <a:spcPts val="0"/>
              </a:spcAft>
            </a:pPr>
            <a:r>
              <a:rPr lang="en-US" sz="2000" dirty="0">
                <a:effectLst/>
                <a:ea typeface="Calibri" panose="020F0502020204030204" pitchFamily="34" charset="0"/>
                <a:cs typeface="Times New Roman" panose="02020603050405020304" pitchFamily="18" charset="0"/>
              </a:rPr>
              <a:t>(Nest)</a:t>
            </a:r>
            <a:endParaRPr lang="en-GB" sz="2000" dirty="0">
              <a:effectLst/>
              <a:ea typeface="Calibri" panose="020F0502020204030204" pitchFamily="34" charset="0"/>
              <a:cs typeface="Times New Roman" panose="02020603050405020304" pitchFamily="18" charset="0"/>
            </a:endParaRPr>
          </a:p>
          <a:p>
            <a:pPr algn="ctr">
              <a:lnSpc>
                <a:spcPct val="107000"/>
              </a:lnSpc>
              <a:spcAft>
                <a:spcPts val="0"/>
              </a:spcAft>
            </a:pPr>
            <a:r>
              <a:rPr lang="en-US" sz="2000" dirty="0">
                <a:effectLst/>
                <a:ea typeface="Calibri" panose="020F0502020204030204" pitchFamily="34" charset="0"/>
                <a:cs typeface="Times New Roman" panose="02020603050405020304" pitchFamily="18" charset="0"/>
              </a:rPr>
              <a:t>(Pair)</a:t>
            </a:r>
            <a:endParaRPr lang="en-GB" sz="2000" dirty="0">
              <a:effectLst/>
              <a:ea typeface="Calibri" panose="020F0502020204030204" pitchFamily="34" charset="0"/>
              <a:cs typeface="Times New Roman" panose="02020603050405020304" pitchFamily="18" charset="0"/>
            </a:endParaRPr>
          </a:p>
          <a:p>
            <a:pPr algn="ctr">
              <a:lnSpc>
                <a:spcPct val="107000"/>
              </a:lnSpc>
              <a:spcAft>
                <a:spcPts val="0"/>
              </a:spcAft>
            </a:pPr>
            <a:r>
              <a:rPr lang="en-GB" sz="2000" dirty="0">
                <a:effectLst/>
                <a:ea typeface="Calibri" panose="020F0502020204030204" pitchFamily="34" charset="0"/>
                <a:cs typeface="Times New Roman" panose="02020603050405020304" pitchFamily="18" charset="0"/>
              </a:rPr>
              <a:t>(Trio)</a:t>
            </a:r>
          </a:p>
          <a:p>
            <a:pPr algn="ctr">
              <a:lnSpc>
                <a:spcPct val="107000"/>
              </a:lnSpc>
              <a:spcAft>
                <a:spcPts val="0"/>
              </a:spcAft>
            </a:pPr>
            <a:r>
              <a:rPr lang="en-GB" sz="2000" dirty="0">
                <a:ea typeface="Calibri" panose="020F0502020204030204" pitchFamily="34" charset="0"/>
                <a:cs typeface="Times New Roman" panose="02020603050405020304" pitchFamily="18" charset="0"/>
              </a:rPr>
              <a:t>(Traverse)</a:t>
            </a:r>
          </a:p>
          <a:p>
            <a:pPr algn="ctr">
              <a:lnSpc>
                <a:spcPct val="107000"/>
              </a:lnSpc>
              <a:spcAft>
                <a:spcPts val="0"/>
              </a:spcAft>
            </a:pPr>
            <a:r>
              <a:rPr lang="en-GB" sz="2000" dirty="0">
                <a:effectLst/>
                <a:ea typeface="Calibri" panose="020F0502020204030204" pitchFamily="34" charset="0"/>
                <a:cs typeface="Times New Roman" panose="02020603050405020304" pitchFamily="18" charset="0"/>
              </a:rPr>
              <a:t>Fish Bowl</a:t>
            </a:r>
          </a:p>
          <a:p>
            <a:pPr algn="ctr">
              <a:lnSpc>
                <a:spcPct val="107000"/>
              </a:lnSpc>
              <a:spcAft>
                <a:spcPts val="0"/>
              </a:spcAft>
            </a:pPr>
            <a:r>
              <a:rPr lang="en-GB" sz="2000" dirty="0">
                <a:ea typeface="Calibri" panose="020F0502020204030204" pitchFamily="34" charset="0"/>
                <a:cs typeface="Times New Roman" panose="02020603050405020304" pitchFamily="18" charset="0"/>
              </a:rPr>
              <a:t>Small group discussions</a:t>
            </a:r>
            <a:endParaRPr lang="en-GB" sz="2000" dirty="0">
              <a:effectLst/>
              <a:ea typeface="Calibri" panose="020F0502020204030204" pitchFamily="34" charset="0"/>
              <a:cs typeface="Times New Roman" panose="02020603050405020304" pitchFamily="18" charset="0"/>
            </a:endParaRPr>
          </a:p>
        </p:txBody>
      </p:sp>
      <p:sp>
        <p:nvSpPr>
          <p:cNvPr id="11" name="Text Box 2">
            <a:extLst>
              <a:ext uri="{FF2B5EF4-FFF2-40B4-BE49-F238E27FC236}">
                <a16:creationId xmlns:a16="http://schemas.microsoft.com/office/drawing/2014/main" id="{A656FABC-6DDB-4DF5-9094-1CA80FC3296B}"/>
              </a:ext>
            </a:extLst>
          </p:cNvPr>
          <p:cNvSpPr txBox="1">
            <a:spLocks noChangeArrowheads="1"/>
          </p:cNvSpPr>
          <p:nvPr/>
        </p:nvSpPr>
        <p:spPr bwMode="auto">
          <a:xfrm>
            <a:off x="8972550" y="3113010"/>
            <a:ext cx="3028950" cy="2113280"/>
          </a:xfrm>
          <a:prstGeom prst="rect">
            <a:avLst/>
          </a:prstGeom>
          <a:noFill/>
          <a:ln w="9525">
            <a:noFill/>
            <a:miter lim="800000"/>
            <a:headEnd/>
            <a:tailEnd/>
          </a:ln>
        </p:spPr>
        <p:txBody>
          <a:bodyPr rot="0" vert="horz" wrap="square" lIns="91440" tIns="45720" rIns="91440" bIns="45720" anchor="t" anchorCtr="0">
            <a:noAutofit/>
          </a:bodyPr>
          <a:lstStyle/>
          <a:p>
            <a:pPr algn="ctr">
              <a:lnSpc>
                <a:spcPct val="107000"/>
              </a:lnSpc>
              <a:spcAft>
                <a:spcPts val="0"/>
              </a:spcAft>
            </a:pPr>
            <a:r>
              <a:rPr lang="en-US" sz="2000" dirty="0">
                <a:effectLst/>
                <a:ea typeface="Calibri" panose="020F0502020204030204" pitchFamily="34" charset="0"/>
                <a:cs typeface="Times New Roman" panose="02020603050405020304" pitchFamily="18" charset="0"/>
              </a:rPr>
              <a:t>(Nest)</a:t>
            </a:r>
            <a:endParaRPr lang="en-GB" sz="2000" dirty="0">
              <a:effectLst/>
              <a:ea typeface="Calibri" panose="020F0502020204030204" pitchFamily="34" charset="0"/>
              <a:cs typeface="Times New Roman" panose="02020603050405020304" pitchFamily="18" charset="0"/>
            </a:endParaRPr>
          </a:p>
          <a:p>
            <a:pPr algn="ctr">
              <a:lnSpc>
                <a:spcPct val="107000"/>
              </a:lnSpc>
              <a:spcAft>
                <a:spcPts val="0"/>
              </a:spcAft>
            </a:pPr>
            <a:r>
              <a:rPr lang="en-US" sz="2000" dirty="0">
                <a:effectLst/>
                <a:ea typeface="Calibri" panose="020F0502020204030204" pitchFamily="34" charset="0"/>
                <a:cs typeface="Times New Roman" panose="02020603050405020304" pitchFamily="18" charset="0"/>
              </a:rPr>
              <a:t>(Pair)</a:t>
            </a:r>
            <a:endParaRPr lang="en-GB" sz="2000" dirty="0">
              <a:effectLst/>
              <a:ea typeface="Calibri" panose="020F0502020204030204" pitchFamily="34" charset="0"/>
              <a:cs typeface="Times New Roman" panose="02020603050405020304" pitchFamily="18" charset="0"/>
            </a:endParaRPr>
          </a:p>
          <a:p>
            <a:pPr algn="ctr">
              <a:lnSpc>
                <a:spcPct val="107000"/>
              </a:lnSpc>
              <a:spcAft>
                <a:spcPts val="0"/>
              </a:spcAft>
            </a:pPr>
            <a:r>
              <a:rPr lang="en-GB" sz="2000" dirty="0">
                <a:effectLst/>
                <a:ea typeface="Calibri" panose="020F0502020204030204" pitchFamily="34" charset="0"/>
                <a:cs typeface="Times New Roman" panose="02020603050405020304" pitchFamily="18" charset="0"/>
              </a:rPr>
              <a:t>(Trio)</a:t>
            </a:r>
          </a:p>
          <a:p>
            <a:pPr algn="ctr">
              <a:lnSpc>
                <a:spcPct val="107000"/>
              </a:lnSpc>
              <a:spcAft>
                <a:spcPts val="0"/>
              </a:spcAft>
            </a:pPr>
            <a:r>
              <a:rPr lang="en-GB" sz="2000" dirty="0">
                <a:ea typeface="Calibri" panose="020F0502020204030204" pitchFamily="34" charset="0"/>
                <a:cs typeface="Times New Roman" panose="02020603050405020304" pitchFamily="18" charset="0"/>
              </a:rPr>
              <a:t>(Traverse)</a:t>
            </a:r>
          </a:p>
          <a:p>
            <a:pPr algn="ctr">
              <a:lnSpc>
                <a:spcPct val="107000"/>
              </a:lnSpc>
              <a:spcAft>
                <a:spcPts val="0"/>
              </a:spcAft>
            </a:pPr>
            <a:r>
              <a:rPr lang="en-GB" sz="2000" dirty="0">
                <a:effectLst/>
                <a:ea typeface="Calibri" panose="020F0502020204030204" pitchFamily="34" charset="0"/>
                <a:cs typeface="Times New Roman" panose="02020603050405020304" pitchFamily="18" charset="0"/>
              </a:rPr>
              <a:t>(Fish Bowl)</a:t>
            </a:r>
          </a:p>
          <a:p>
            <a:pPr algn="ctr">
              <a:lnSpc>
                <a:spcPct val="107000"/>
              </a:lnSpc>
              <a:spcAft>
                <a:spcPts val="0"/>
              </a:spcAft>
            </a:pPr>
            <a:r>
              <a:rPr lang="en-GB" sz="2000" dirty="0">
                <a:ea typeface="Calibri" panose="020F0502020204030204" pitchFamily="34" charset="0"/>
                <a:cs typeface="Times New Roman" panose="02020603050405020304" pitchFamily="18" charset="0"/>
              </a:rPr>
              <a:t>(Small group discussions)</a:t>
            </a:r>
          </a:p>
          <a:p>
            <a:pPr algn="ctr">
              <a:lnSpc>
                <a:spcPct val="107000"/>
              </a:lnSpc>
              <a:spcAft>
                <a:spcPts val="0"/>
              </a:spcAft>
            </a:pPr>
            <a:r>
              <a:rPr lang="en-GB" sz="2000" dirty="0">
                <a:effectLst/>
                <a:ea typeface="Calibri" panose="020F0502020204030204" pitchFamily="34" charset="0"/>
                <a:cs typeface="Times New Roman" panose="02020603050405020304" pitchFamily="18" charset="0"/>
              </a:rPr>
              <a:t>Circle</a:t>
            </a:r>
          </a:p>
        </p:txBody>
      </p:sp>
    </p:spTree>
    <p:extLst>
      <p:ext uri="{BB962C8B-B14F-4D97-AF65-F5344CB8AC3E}">
        <p14:creationId xmlns:p14="http://schemas.microsoft.com/office/powerpoint/2010/main" val="403950101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ADD4320-3931-422F-99B4-C91BA9276C8C}"/>
              </a:ext>
            </a:extLst>
          </p:cNvPr>
          <p:cNvSpPr>
            <a:spLocks noGrp="1"/>
          </p:cNvSpPr>
          <p:nvPr>
            <p:ph type="title"/>
          </p:nvPr>
        </p:nvSpPr>
        <p:spPr/>
        <p:txBody>
          <a:bodyPr/>
          <a:lstStyle/>
          <a:p>
            <a:r>
              <a:rPr lang="en-GB" dirty="0"/>
              <a:t>Roles</a:t>
            </a:r>
          </a:p>
        </p:txBody>
      </p:sp>
      <p:sp>
        <p:nvSpPr>
          <p:cNvPr id="4" name="Text Box 2">
            <a:extLst>
              <a:ext uri="{FF2B5EF4-FFF2-40B4-BE49-F238E27FC236}">
                <a16:creationId xmlns:a16="http://schemas.microsoft.com/office/drawing/2014/main" id="{E9F858A3-8883-4660-AA62-7E50F27AE23C}"/>
              </a:ext>
            </a:extLst>
          </p:cNvPr>
          <p:cNvSpPr txBox="1">
            <a:spLocks noGrp="1" noChangeArrowheads="1"/>
          </p:cNvSpPr>
          <p:nvPr>
            <p:ph idx="1"/>
          </p:nvPr>
        </p:nvSpPr>
        <p:spPr bwMode="auto">
          <a:prstGeom prst="rect">
            <a:avLst/>
          </a:prstGeom>
          <a:noFill/>
          <a:ln w="9525">
            <a:noFill/>
            <a:miter lim="800000"/>
            <a:headEnd/>
            <a:tailEnd/>
          </a:ln>
        </p:spPr>
        <p:txBody>
          <a:bodyPr rot="0" vert="horz" wrap="square" lIns="91440" tIns="45720" rIns="91440" bIns="45720" anchor="t" anchorCtr="0">
            <a:noAutofit/>
          </a:bodyPr>
          <a:lstStyle/>
          <a:p>
            <a:pPr>
              <a:lnSpc>
                <a:spcPct val="107000"/>
              </a:lnSpc>
              <a:spcAft>
                <a:spcPts val="0"/>
              </a:spcAft>
            </a:pPr>
            <a:r>
              <a:rPr lang="en-US" sz="2400" dirty="0">
                <a:effectLst/>
                <a:latin typeface="+mj-lt"/>
                <a:ea typeface="Calibri" panose="020F0502020204030204" pitchFamily="34" charset="0"/>
                <a:cs typeface="Times New Roman" panose="02020603050405020304" pitchFamily="18" charset="0"/>
              </a:rPr>
              <a:t>My turn, your turn</a:t>
            </a:r>
            <a:endParaRPr lang="en-GB" sz="2400" dirty="0">
              <a:effectLst/>
              <a:latin typeface="+mj-lt"/>
              <a:ea typeface="Calibri" panose="020F0502020204030204" pitchFamily="34" charset="0"/>
              <a:cs typeface="Times New Roman" panose="02020603050405020304" pitchFamily="18" charset="0"/>
            </a:endParaRPr>
          </a:p>
          <a:p>
            <a:pPr>
              <a:lnSpc>
                <a:spcPct val="107000"/>
              </a:lnSpc>
              <a:spcAft>
                <a:spcPts val="0"/>
              </a:spcAft>
            </a:pPr>
            <a:r>
              <a:rPr lang="en-US" sz="2400" dirty="0">
                <a:effectLst/>
                <a:latin typeface="+mj-lt"/>
                <a:ea typeface="Calibri" panose="020F0502020204030204" pitchFamily="34" charset="0"/>
                <a:cs typeface="Times New Roman" panose="02020603050405020304" pitchFamily="18" charset="0"/>
              </a:rPr>
              <a:t>Speaker, Listener</a:t>
            </a:r>
            <a:endParaRPr lang="en-GB" sz="2400" dirty="0">
              <a:effectLst/>
              <a:latin typeface="+mj-lt"/>
              <a:ea typeface="Calibri" panose="020F0502020204030204" pitchFamily="34" charset="0"/>
              <a:cs typeface="Times New Roman" panose="02020603050405020304" pitchFamily="18" charset="0"/>
            </a:endParaRPr>
          </a:p>
          <a:p>
            <a:pPr>
              <a:lnSpc>
                <a:spcPct val="107000"/>
              </a:lnSpc>
              <a:spcAft>
                <a:spcPts val="0"/>
              </a:spcAft>
            </a:pPr>
            <a:r>
              <a:rPr lang="en-GB" sz="2400" dirty="0">
                <a:effectLst/>
                <a:latin typeface="+mj-lt"/>
                <a:ea typeface="Calibri" panose="020F0502020204030204" pitchFamily="34" charset="0"/>
                <a:cs typeface="Times New Roman" panose="02020603050405020304" pitchFamily="18" charset="0"/>
              </a:rPr>
              <a:t>Back and forth</a:t>
            </a:r>
          </a:p>
          <a:p>
            <a:pPr>
              <a:lnSpc>
                <a:spcPct val="107000"/>
              </a:lnSpc>
              <a:spcAft>
                <a:spcPts val="0"/>
              </a:spcAft>
            </a:pPr>
            <a:r>
              <a:rPr lang="en-GB" sz="2400" dirty="0">
                <a:effectLst/>
                <a:latin typeface="+mj-lt"/>
                <a:ea typeface="Calibri" panose="020F0502020204030204" pitchFamily="34" charset="0"/>
                <a:cs typeface="Times New Roman" panose="02020603050405020304" pitchFamily="18" charset="0"/>
              </a:rPr>
              <a:t>2 talk, 1 observe &amp; share</a:t>
            </a:r>
          </a:p>
          <a:p>
            <a:pPr>
              <a:lnSpc>
                <a:spcPct val="107000"/>
              </a:lnSpc>
              <a:spcAft>
                <a:spcPts val="0"/>
              </a:spcAft>
            </a:pPr>
            <a:r>
              <a:rPr lang="en-GB" sz="2400" dirty="0">
                <a:effectLst/>
                <a:ea typeface="Calibri" panose="020F0502020204030204" pitchFamily="34" charset="0"/>
                <a:cs typeface="Times New Roman" panose="02020603050405020304" pitchFamily="18" charset="0"/>
              </a:rPr>
              <a:t>Class research groups &amp; Feedback</a:t>
            </a:r>
          </a:p>
          <a:p>
            <a:pPr>
              <a:lnSpc>
                <a:spcPct val="107000"/>
              </a:lnSpc>
              <a:spcAft>
                <a:spcPts val="0"/>
              </a:spcAft>
            </a:pPr>
            <a:r>
              <a:rPr lang="en-GB" sz="2400" dirty="0">
                <a:effectLst/>
                <a:latin typeface="+mj-lt"/>
                <a:ea typeface="Calibri" panose="020F0502020204030204" pitchFamily="34" charset="0"/>
                <a:cs typeface="Times New Roman" panose="02020603050405020304" pitchFamily="18" charset="0"/>
              </a:rPr>
              <a:t>Talk for a specific purpose</a:t>
            </a:r>
          </a:p>
          <a:p>
            <a:pPr marL="0" indent="0">
              <a:lnSpc>
                <a:spcPct val="107000"/>
              </a:lnSpc>
              <a:spcAft>
                <a:spcPts val="0"/>
              </a:spcAft>
              <a:buNone/>
            </a:pPr>
            <a:endParaRPr lang="en-GB" sz="2400" dirty="0">
              <a:effectLst/>
              <a:latin typeface="+mj-lt"/>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30017308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A73414B-5784-4E37-8BDF-75049EF9E037}"/>
              </a:ext>
            </a:extLst>
          </p:cNvPr>
          <p:cNvSpPr>
            <a:spLocks noGrp="1"/>
          </p:cNvSpPr>
          <p:nvPr>
            <p:ph type="title"/>
          </p:nvPr>
        </p:nvSpPr>
        <p:spPr/>
        <p:txBody>
          <a:bodyPr/>
          <a:lstStyle/>
          <a:p>
            <a:r>
              <a:rPr lang="en-GB" dirty="0"/>
              <a:t>Sentence stems</a:t>
            </a:r>
          </a:p>
        </p:txBody>
      </p:sp>
      <p:pic>
        <p:nvPicPr>
          <p:cNvPr id="4" name="Content Placeholder 3">
            <a:extLst>
              <a:ext uri="{FF2B5EF4-FFF2-40B4-BE49-F238E27FC236}">
                <a16:creationId xmlns:a16="http://schemas.microsoft.com/office/drawing/2014/main" id="{E7BAA338-E6CA-4F92-AB03-41F5E758DE1C}"/>
              </a:ext>
            </a:extLst>
          </p:cNvPr>
          <p:cNvPicPr>
            <a:picLocks noGrp="1" noChangeAspect="1"/>
          </p:cNvPicPr>
          <p:nvPr>
            <p:ph idx="1"/>
          </p:nvPr>
        </p:nvPicPr>
        <p:blipFill>
          <a:blip r:embed="rId3"/>
          <a:stretch>
            <a:fillRect/>
          </a:stretch>
        </p:blipFill>
        <p:spPr>
          <a:xfrm>
            <a:off x="6096000" y="1429172"/>
            <a:ext cx="3733143" cy="4881804"/>
          </a:xfrm>
          <a:prstGeom prst="rect">
            <a:avLst/>
          </a:prstGeom>
        </p:spPr>
      </p:pic>
    </p:spTree>
    <p:extLst>
      <p:ext uri="{BB962C8B-B14F-4D97-AF65-F5344CB8AC3E}">
        <p14:creationId xmlns:p14="http://schemas.microsoft.com/office/powerpoint/2010/main" val="179133551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33BC420-6C61-45F4-901A-DE1F5C56CC63}"/>
              </a:ext>
            </a:extLst>
          </p:cNvPr>
          <p:cNvSpPr>
            <a:spLocks noGrp="1"/>
          </p:cNvSpPr>
          <p:nvPr>
            <p:ph type="title"/>
          </p:nvPr>
        </p:nvSpPr>
        <p:spPr/>
        <p:txBody>
          <a:bodyPr/>
          <a:lstStyle/>
          <a:p>
            <a:r>
              <a:rPr lang="en-GB" dirty="0"/>
              <a:t>Talk Tactics</a:t>
            </a:r>
          </a:p>
        </p:txBody>
      </p:sp>
      <p:sp>
        <p:nvSpPr>
          <p:cNvPr id="3" name="Content Placeholder 2">
            <a:extLst>
              <a:ext uri="{FF2B5EF4-FFF2-40B4-BE49-F238E27FC236}">
                <a16:creationId xmlns:a16="http://schemas.microsoft.com/office/drawing/2014/main" id="{9CBDED50-B740-4DB2-8579-C5599D40589F}"/>
              </a:ext>
            </a:extLst>
          </p:cNvPr>
          <p:cNvSpPr>
            <a:spLocks noGrp="1"/>
          </p:cNvSpPr>
          <p:nvPr>
            <p:ph idx="1"/>
          </p:nvPr>
        </p:nvSpPr>
        <p:spPr/>
        <p:txBody>
          <a:bodyPr/>
          <a:lstStyle/>
          <a:p>
            <a:endParaRPr lang="en-GB"/>
          </a:p>
        </p:txBody>
      </p:sp>
      <p:pic>
        <p:nvPicPr>
          <p:cNvPr id="4" name="Picture 3">
            <a:extLst>
              <a:ext uri="{FF2B5EF4-FFF2-40B4-BE49-F238E27FC236}">
                <a16:creationId xmlns:a16="http://schemas.microsoft.com/office/drawing/2014/main" id="{CEE800C5-D7CB-46A9-87B8-E1CBEDBEB987}"/>
              </a:ext>
            </a:extLst>
          </p:cNvPr>
          <p:cNvPicPr>
            <a:picLocks noChangeAspect="1"/>
          </p:cNvPicPr>
          <p:nvPr/>
        </p:nvPicPr>
        <p:blipFill>
          <a:blip r:embed="rId3"/>
          <a:stretch>
            <a:fillRect/>
          </a:stretch>
        </p:blipFill>
        <p:spPr>
          <a:xfrm>
            <a:off x="4834890" y="585210"/>
            <a:ext cx="4797154" cy="6162767"/>
          </a:xfrm>
          <a:prstGeom prst="rect">
            <a:avLst/>
          </a:prstGeom>
        </p:spPr>
      </p:pic>
    </p:spTree>
    <p:extLst>
      <p:ext uri="{BB962C8B-B14F-4D97-AF65-F5344CB8AC3E}">
        <p14:creationId xmlns:p14="http://schemas.microsoft.com/office/powerpoint/2010/main" val="28633663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A8C133B-0226-4E44-8161-BF356FD1D627}"/>
              </a:ext>
            </a:extLst>
          </p:cNvPr>
          <p:cNvSpPr>
            <a:spLocks noGrp="1"/>
          </p:cNvSpPr>
          <p:nvPr>
            <p:ph type="title"/>
          </p:nvPr>
        </p:nvSpPr>
        <p:spPr/>
        <p:txBody>
          <a:bodyPr/>
          <a:lstStyle/>
          <a:p>
            <a:r>
              <a:rPr lang="en-GB" dirty="0"/>
              <a:t>Listening strategies</a:t>
            </a:r>
          </a:p>
        </p:txBody>
      </p:sp>
      <p:pic>
        <p:nvPicPr>
          <p:cNvPr id="4" name="Content Placeholder 3">
            <a:extLst>
              <a:ext uri="{FF2B5EF4-FFF2-40B4-BE49-F238E27FC236}">
                <a16:creationId xmlns:a16="http://schemas.microsoft.com/office/drawing/2014/main" id="{417C0679-3834-442F-950B-7EF714564EAB}"/>
              </a:ext>
            </a:extLst>
          </p:cNvPr>
          <p:cNvPicPr>
            <a:picLocks noGrp="1"/>
          </p:cNvPicPr>
          <p:nvPr>
            <p:ph idx="1"/>
          </p:nvPr>
        </p:nvPicPr>
        <p:blipFill>
          <a:blip r:embed="rId3" cstate="print">
            <a:extLst>
              <a:ext uri="{28A0092B-C50C-407E-A947-70E740481C1C}">
                <a14:useLocalDpi xmlns:a14="http://schemas.microsoft.com/office/drawing/2010/main" val="0"/>
              </a:ext>
            </a:extLst>
          </a:blip>
          <a:stretch>
            <a:fillRect/>
          </a:stretch>
        </p:blipFill>
        <p:spPr>
          <a:xfrm>
            <a:off x="5641897" y="154305"/>
            <a:ext cx="4462224" cy="6549390"/>
          </a:xfrm>
          <a:prstGeom prst="rect">
            <a:avLst/>
          </a:prstGeom>
        </p:spPr>
      </p:pic>
    </p:spTree>
    <p:extLst>
      <p:ext uri="{BB962C8B-B14F-4D97-AF65-F5344CB8AC3E}">
        <p14:creationId xmlns:p14="http://schemas.microsoft.com/office/powerpoint/2010/main" val="4015028207"/>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Ion Boardroom">
  <a:themeElements>
    <a:clrScheme name="Ion Boardroom">
      <a:dk1>
        <a:sysClr val="windowText" lastClr="000000"/>
      </a:dk1>
      <a:lt1>
        <a:sysClr val="window" lastClr="FFFFFF"/>
      </a:lt1>
      <a:dk2>
        <a:srgbClr val="3B3059"/>
      </a:dk2>
      <a:lt2>
        <a:srgbClr val="EBEBEB"/>
      </a:lt2>
      <a:accent1>
        <a:srgbClr val="B31166"/>
      </a:accent1>
      <a:accent2>
        <a:srgbClr val="E33D6F"/>
      </a:accent2>
      <a:accent3>
        <a:srgbClr val="E45F3C"/>
      </a:accent3>
      <a:accent4>
        <a:srgbClr val="E9943A"/>
      </a:accent4>
      <a:accent5>
        <a:srgbClr val="9B6BF2"/>
      </a:accent5>
      <a:accent6>
        <a:srgbClr val="D53DD0"/>
      </a:accent6>
      <a:hlink>
        <a:srgbClr val="8F8F8F"/>
      </a:hlink>
      <a:folHlink>
        <a:srgbClr val="A5A5A5"/>
      </a:folHlink>
    </a:clrScheme>
    <a:fontScheme name="Ion Boardroom">
      <a:majorFont>
        <a:latin typeface="Century Gothic" panose="020B0502020202020204"/>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Ion Boardroom">
      <a:fillStyleLst>
        <a:solidFill>
          <a:schemeClr val="phClr"/>
        </a:solidFill>
        <a:gradFill rotWithShape="1">
          <a:gsLst>
            <a:gs pos="0">
              <a:schemeClr val="phClr">
                <a:tint val="64000"/>
                <a:lumMod val="118000"/>
              </a:schemeClr>
            </a:gs>
            <a:gs pos="100000">
              <a:schemeClr val="phClr">
                <a:tint val="92000"/>
                <a:alpha val="100000"/>
                <a:lumMod val="110000"/>
              </a:schemeClr>
            </a:gs>
          </a:gsLst>
          <a:lin ang="5400000" scaled="0"/>
        </a:gradFill>
        <a:gradFill rotWithShape="1">
          <a:gsLst>
            <a:gs pos="0">
              <a:schemeClr val="phClr">
                <a:tint val="98000"/>
                <a:lumMod val="114000"/>
              </a:schemeClr>
            </a:gs>
            <a:gs pos="100000">
              <a:schemeClr val="phClr">
                <a:shade val="90000"/>
                <a:lumMod val="84000"/>
              </a:schemeClr>
            </a:gs>
          </a:gsLst>
          <a:lin ang="5400000" scaled="0"/>
        </a:gradFill>
      </a:fillStyleLst>
      <a:lnStyleLst>
        <a:ln w="9525" cap="rnd" cmpd="sng" algn="ctr">
          <a:solidFill>
            <a:schemeClr val="phClr"/>
          </a:solidFill>
          <a:prstDash val="solid"/>
        </a:ln>
        <a:ln w="19050" cap="rnd" cmpd="sng" algn="ctr">
          <a:solidFill>
            <a:schemeClr val="phClr"/>
          </a:solidFill>
          <a:prstDash val="solid"/>
        </a:ln>
        <a:ln w="28575" cap="rnd" cmpd="sng"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8000"/>
                <a:hueMod val="124000"/>
                <a:satMod val="148000"/>
                <a:lumMod val="124000"/>
              </a:schemeClr>
            </a:gs>
            <a:gs pos="100000">
              <a:schemeClr val="phClr">
                <a:shade val="76000"/>
                <a:hueMod val="89000"/>
                <a:satMod val="164000"/>
                <a:lumMod val="56000"/>
              </a:schemeClr>
            </a:gs>
          </a:gsLst>
          <a:path path="circle">
            <a:fillToRect l="45000" t="65000" r="125000" b="100000"/>
          </a:path>
        </a:gradFill>
        <a:blipFill rotWithShape="1">
          <a:blip xmlns:r="http://schemas.openxmlformats.org/officeDocument/2006/relationships" r:embed="rId1">
            <a:duotone>
              <a:schemeClr val="phClr">
                <a:shade val="69000"/>
                <a:hueMod val="91000"/>
                <a:satMod val="164000"/>
                <a:lumMod val="74000"/>
              </a:schemeClr>
              <a:schemeClr val="phClr">
                <a:hueMod val="124000"/>
                <a:satMod val="140000"/>
                <a:lumMod val="142000"/>
              </a:schemeClr>
            </a:duotone>
          </a:blip>
          <a:stretch/>
        </a:blipFill>
      </a:bgFillStyleLst>
    </a:fmtScheme>
  </a:themeElements>
  <a:objectDefaults/>
  <a:extraClrSchemeLst/>
  <a:extLst>
    <a:ext uri="{05A4C25C-085E-4340-85A3-A5531E510DB2}">
      <thm15:themeFamily xmlns:thm15="http://schemas.microsoft.com/office/thememl/2012/main" name="Ion Boardroom" id="{FC33163D-4339-46B1-8EED-24C834239D99}" vid="{B8502691-933B-45FE-8764-BA278511EF27}"/>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499</TotalTime>
  <Words>1028</Words>
  <Application>Microsoft Office PowerPoint</Application>
  <PresentationFormat>Widescreen</PresentationFormat>
  <Paragraphs>88</Paragraphs>
  <Slides>14</Slides>
  <Notes>12</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14</vt:i4>
      </vt:variant>
    </vt:vector>
  </HeadingPairs>
  <TitlesOfParts>
    <vt:vector size="20" baseType="lpstr">
      <vt:lpstr>Arial</vt:lpstr>
      <vt:lpstr>Calibri</vt:lpstr>
      <vt:lpstr>Century Gothic</vt:lpstr>
      <vt:lpstr>Times New Roman</vt:lpstr>
      <vt:lpstr>Wingdings 3</vt:lpstr>
      <vt:lpstr>Ion Boardroom</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Scaffolds we use</vt:lpstr>
      <vt:lpstr>Groupings </vt:lpstr>
      <vt:lpstr>Roles</vt:lpstr>
      <vt:lpstr>Sentence stems</vt:lpstr>
      <vt:lpstr>Talk Tactics</vt:lpstr>
      <vt:lpstr>Listening strategies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Holly White</dc:creator>
  <cp:lastModifiedBy>Holly White</cp:lastModifiedBy>
  <cp:revision>144</cp:revision>
  <cp:lastPrinted>2021-11-01T12:22:32Z</cp:lastPrinted>
  <dcterms:created xsi:type="dcterms:W3CDTF">2021-10-18T11:09:07Z</dcterms:created>
  <dcterms:modified xsi:type="dcterms:W3CDTF">2024-02-23T08:05:00Z</dcterms:modified>
</cp:coreProperties>
</file>