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14"/>
  </p:notesMasterIdLst>
  <p:sldIdLst>
    <p:sldId id="282" r:id="rId2"/>
    <p:sldId id="283" r:id="rId3"/>
    <p:sldId id="271" r:id="rId4"/>
    <p:sldId id="270" r:id="rId5"/>
    <p:sldId id="285" r:id="rId6"/>
    <p:sldId id="284" r:id="rId7"/>
    <p:sldId id="272" r:id="rId8"/>
    <p:sldId id="279" r:id="rId9"/>
    <p:sldId id="277" r:id="rId10"/>
    <p:sldId id="278" r:id="rId11"/>
    <p:sldId id="286" r:id="rId12"/>
    <p:sldId id="275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BA2A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5" autoAdjust="0"/>
    <p:restoredTop sz="96374" autoAdjust="0"/>
  </p:normalViewPr>
  <p:slideViewPr>
    <p:cSldViewPr snapToGrid="0">
      <p:cViewPr varScale="1">
        <p:scale>
          <a:sx n="109" d="100"/>
          <a:sy n="109" d="100"/>
        </p:scale>
        <p:origin x="468" y="108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70" d="100"/>
          <a:sy n="70" d="100"/>
        </p:scale>
        <p:origin x="2538" y="-36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BA7649E-C6B8-4ABF-A11E-42F8BF3639B1}" type="datetimeFigureOut">
              <a:rPr lang="en-GB" smtClean="0"/>
              <a:t>21/02/2024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5CC6C90-6BBA-4892-9C08-2D86D652B3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36464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5923F103-BC34-4FE4-A40E-EDDEECFDA5D0}" type="datetimeFigureOut">
              <a:rPr lang="en-US" dirty="0"/>
              <a:pPr/>
              <a:t>2/21/2024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C9CA7B-DFD4-44B5-8C60-D14B8CD1FB59}" type="datetimeFigureOut">
              <a:rPr lang="en-US" dirty="0"/>
              <a:t>2/21/2024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E6425-0181-43F2-84FC-787E803FD2F8}" type="datetimeFigureOut">
              <a:rPr lang="en-US" dirty="0"/>
              <a:t>2/21/2024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B8791-F1B0-41E7-B7FD-A781E65C4266}" type="datetimeFigureOut">
              <a:rPr lang="en-US" dirty="0"/>
              <a:t>2/21/2024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D63B2-E120-4ED8-B27B-C685F510A5FE}" type="datetimeFigureOut">
              <a:rPr lang="en-US" dirty="0"/>
              <a:t>2/21/2024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18ACC-A947-437B-A130-35BD54FDF1E9}" type="datetimeFigureOut">
              <a:rPr lang="en-US" dirty="0"/>
              <a:t>2/21/2024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8D7E02-BCB8-4D50-A234-369438C08659}" type="datetimeFigureOut">
              <a:rPr lang="en-US" dirty="0"/>
              <a:t>2/21/2024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86A4C-8E40-4F87-A4F0-01A0687C5742}" type="datetimeFigureOut">
              <a:rPr lang="en-US" dirty="0"/>
              <a:t>2/21/2024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72C73-2D91-4E12-BA25-F0AA0C03599B}" type="datetimeFigureOut">
              <a:rPr lang="en-US" dirty="0"/>
              <a:t>2/21/2024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A1CC3-2375-41D4-9E03-427CAF2A4C1A}" type="datetimeFigureOut">
              <a:rPr lang="en-US" dirty="0"/>
              <a:t>2/21/2024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16868-8199-4C2C-A5B1-63AEE139F88E}" type="datetimeFigureOut">
              <a:rPr lang="en-US" dirty="0"/>
              <a:t>2/21/2024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9FF7F-6988-44CC-821B-644E70CD2F73}" type="datetimeFigureOut">
              <a:rPr lang="en-US" dirty="0"/>
              <a:t>2/21/2024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2C299-16B2-4475-990D-751901EACC14}" type="datetimeFigureOut">
              <a:rPr lang="en-US" dirty="0"/>
              <a:t>2/21/2024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86839-B9D8-4651-8783-F325ECE74E65}" type="datetimeFigureOut">
              <a:rPr lang="en-US" dirty="0"/>
              <a:t>2/21/2024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484F64-32F6-45C5-931F-ADC1662401D0}" type="datetimeFigureOut">
              <a:rPr lang="en-US" dirty="0"/>
              <a:t>2/21/2024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53086D93-FCAC-47E0-A2EE-787E62CA814C}" type="datetimeFigureOut">
              <a:rPr lang="en-US" dirty="0"/>
              <a:t>2/21/2024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CDA879A6-0FD0-4734-A311-86BFCA472E6E}" type="datetimeFigureOut">
              <a:rPr lang="en-US" dirty="0"/>
              <a:t>2/21/2024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2BE451C3-0FF4-47C4-B829-773ADF60F88C}" type="datetimeFigureOut">
              <a:rPr lang="en-US" dirty="0"/>
              <a:t>2/21/2024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73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8" r:id="rId9"/>
    <p:sldLayoutId id="2147483667" r:id="rId10"/>
    <p:sldLayoutId id="2147483661" r:id="rId11"/>
    <p:sldLayoutId id="2147483672" r:id="rId12"/>
    <p:sldLayoutId id="2147483662" r:id="rId13"/>
    <p:sldLayoutId id="2147483669" r:id="rId14"/>
    <p:sldLayoutId id="2147483670" r:id="rId15"/>
    <p:sldLayoutId id="2147483658" r:id="rId16"/>
    <p:sldLayoutId id="2147483659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FB9978-9984-D239-604A-5533B341AF8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Oracy in Early Years</a:t>
            </a: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0B318D6-2DE8-8043-5542-51D55D95ADC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08811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0E1482-0D70-2535-0DE8-549F3E1C2A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8092" y="838200"/>
            <a:ext cx="8761413" cy="706964"/>
          </a:xfrm>
        </p:spPr>
        <p:txBody>
          <a:bodyPr/>
          <a:lstStyle/>
          <a:p>
            <a:r>
              <a:rPr lang="en-US" sz="4800" dirty="0"/>
              <a:t>Voice 21 in the Early Years</a:t>
            </a:r>
            <a:endParaRPr lang="en-GB" sz="48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D30A55-6EA3-952F-5D6D-A8CEB9B2DA3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CF17266-6070-2E1B-0F29-97738B27F40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392"/>
          <a:stretch/>
        </p:blipFill>
        <p:spPr>
          <a:xfrm>
            <a:off x="990827" y="2083777"/>
            <a:ext cx="9753372" cy="44535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22783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88DD50E-1D2D-48C6-A470-79FB7F337F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F78DAAE-B0C3-49A3-8AB1-AD2FF0E368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F6A8A81D-3338-4B0F-A26F-A3D259D276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466" y="801794"/>
            <a:ext cx="11000237" cy="5248266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0155665-7CE2-4939-AE5E-020DC1D207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FD7F3C7A-EFC0-4E55-A8CF-D858313B9227}"/>
              </a:ext>
            </a:extLst>
          </p:cNvPr>
          <p:cNvSpPr txBox="1">
            <a:spLocks/>
          </p:cNvSpPr>
          <p:nvPr/>
        </p:nvSpPr>
        <p:spPr>
          <a:xfrm>
            <a:off x="1110932" y="1310649"/>
            <a:ext cx="10303548" cy="50087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5400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While no one would ever question the need to teach a child to read, all too often it is assumed that speaking is a skill that doesn’t require teaching – instead, children should just “pick it up.” </a:t>
            </a:r>
          </a:p>
          <a:p>
            <a:pPr marL="0" indent="0">
              <a:buNone/>
            </a:pPr>
            <a:r>
              <a:rPr lang="en-US" sz="5400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But not all children will.</a:t>
            </a:r>
          </a:p>
          <a:p>
            <a:endParaRPr lang="en-US" sz="5400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marL="0" indent="0">
              <a:buNone/>
            </a:pPr>
            <a:r>
              <a:rPr lang="en-US" sz="3600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Gaunt and Stott 2019</a:t>
            </a:r>
            <a:endParaRPr lang="en-GB" sz="3600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26305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88DD50E-1D2D-48C6-A470-79FB7F337F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F78DAAE-B0C3-49A3-8AB1-AD2FF0E368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F6A8A81D-3338-4B0F-A26F-A3D259D276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466" y="801794"/>
            <a:ext cx="11000237" cy="5248266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0155665-7CE2-4939-AE5E-020DC1D207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0F7FB4B-114B-6BE1-D423-3571F1761DA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2429" b="43468"/>
          <a:stretch/>
        </p:blipFill>
        <p:spPr>
          <a:xfrm>
            <a:off x="2162161" y="1322022"/>
            <a:ext cx="7641611" cy="465208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A68E89A-7F35-D675-A1A0-04192DA1308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-1593" t="3" r="1593" b="88288"/>
          <a:stretch/>
        </p:blipFill>
        <p:spPr>
          <a:xfrm>
            <a:off x="3402425" y="259496"/>
            <a:ext cx="4968202" cy="8030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91145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F72EA99-C3B5-3640-E725-4D424B9EDE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95EE7406-55F8-EF55-02B5-F8AD62B821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CC0C481-E4D2-D379-121D-9D3BB6FF8B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8F892274-2191-0212-DEA7-891DE916C5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466" y="801794"/>
            <a:ext cx="11000237" cy="5248266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678504B7-F267-F921-927C-23EB7DFAF5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21BC10D-61F6-EBD8-E54C-C56065BDC6B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56282" b="91"/>
          <a:stretch/>
        </p:blipFill>
        <p:spPr>
          <a:xfrm>
            <a:off x="2118903" y="1258938"/>
            <a:ext cx="7955554" cy="479112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7C27B82-6116-9511-23A1-2F8A8394C28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-1593" t="3" r="1593" b="88288"/>
          <a:stretch/>
        </p:blipFill>
        <p:spPr>
          <a:xfrm>
            <a:off x="3402425" y="259496"/>
            <a:ext cx="4968202" cy="8030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07255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6168CC3-B4DA-D6DF-7935-888669FECE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59AB607B-D173-6D80-309F-A3DFC053B3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1249795-8A3D-8173-9A8E-224FC6C4EA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4024B503-976B-83C7-C27F-D7AC394F77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466" y="801794"/>
            <a:ext cx="11000237" cy="5248266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731B39F-104D-8F23-9A0E-A7AFFC1BD7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BB2858C5-79B9-36CF-2C59-9575C0BA49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14511" y="2110630"/>
            <a:ext cx="10058146" cy="3188208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sz="6000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To speak well children must first learn to listen well</a:t>
            </a:r>
          </a:p>
          <a:p>
            <a:pPr marL="0" indent="0">
              <a:buNone/>
            </a:pPr>
            <a:endParaRPr lang="en-US" sz="5400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marL="0" indent="0" algn="r">
              <a:buNone/>
            </a:pPr>
            <a:r>
              <a:rPr lang="en-US" sz="4800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Gaunt &amp; Stott 2019</a:t>
            </a:r>
          </a:p>
        </p:txBody>
      </p:sp>
    </p:spTree>
    <p:extLst>
      <p:ext uri="{BB962C8B-B14F-4D97-AF65-F5344CB8AC3E}">
        <p14:creationId xmlns:p14="http://schemas.microsoft.com/office/powerpoint/2010/main" val="353010828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88DD50E-1D2D-48C6-A470-79FB7F337F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F78DAAE-B0C3-49A3-8AB1-AD2FF0E368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F6A8A81D-3338-4B0F-A26F-A3D259D276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466" y="801794"/>
            <a:ext cx="11000237" cy="5248266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0155665-7CE2-4939-AE5E-020DC1D207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5B193DD3-767C-472C-BE23-5F3B2D6C5FF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43838" y="2127504"/>
            <a:ext cx="11947906" cy="359931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6000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What do you think good listening looks like?</a:t>
            </a:r>
          </a:p>
          <a:p>
            <a:pPr marL="0" indent="0">
              <a:buNone/>
            </a:pPr>
            <a:endParaRPr lang="en-US" sz="6000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marL="0" indent="0">
              <a:buNone/>
            </a:pPr>
            <a:endParaRPr lang="en-US" sz="4800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FC4CCB63-0547-CB2F-BDBA-1626A6CC2F2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77724" b="4023"/>
          <a:stretch/>
        </p:blipFill>
        <p:spPr>
          <a:xfrm>
            <a:off x="3877365" y="4449383"/>
            <a:ext cx="7955554" cy="2004647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4C3A44B6-30B9-771F-9050-D5F1D8F8A882}"/>
              </a:ext>
            </a:extLst>
          </p:cNvPr>
          <p:cNvSpPr/>
          <p:nvPr/>
        </p:nvSpPr>
        <p:spPr>
          <a:xfrm>
            <a:off x="5767754" y="6096819"/>
            <a:ext cx="4158761" cy="3572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94679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71CB4D-EB4B-426F-B711-28503C78A0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6016" y="825336"/>
            <a:ext cx="8761413" cy="706964"/>
          </a:xfrm>
        </p:spPr>
        <p:txBody>
          <a:bodyPr/>
          <a:lstStyle/>
          <a:p>
            <a:r>
              <a:rPr lang="en-US" sz="4800" dirty="0"/>
              <a:t>Listening - Physical</a:t>
            </a:r>
            <a:endParaRPr lang="en-GB" sz="4800" dirty="0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FB961DD7-F397-4F9F-8651-63706BF84132}"/>
              </a:ext>
            </a:extLst>
          </p:cNvPr>
          <p:cNvSpPr txBox="1">
            <a:spLocks/>
          </p:cNvSpPr>
          <p:nvPr/>
        </p:nvSpPr>
        <p:spPr>
          <a:xfrm>
            <a:off x="742858" y="3004219"/>
            <a:ext cx="10408072" cy="3028445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5400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Facing the speaker</a:t>
            </a:r>
          </a:p>
          <a:p>
            <a:r>
              <a:rPr lang="en-US" sz="5400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Making eye contact</a:t>
            </a:r>
          </a:p>
          <a:p>
            <a:r>
              <a:rPr lang="en-US" sz="5400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Remaining calm and still – not distracting the speaker</a:t>
            </a:r>
          </a:p>
        </p:txBody>
      </p:sp>
    </p:spTree>
    <p:extLst>
      <p:ext uri="{BB962C8B-B14F-4D97-AF65-F5344CB8AC3E}">
        <p14:creationId xmlns:p14="http://schemas.microsoft.com/office/powerpoint/2010/main" val="42335077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BE084CD5-D766-FA49-61F4-D1E7162BE2E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ED3042FD-866C-896F-0FF1-C95147F0B1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6518" y="590448"/>
            <a:ext cx="5760819" cy="3665028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D9608927-459F-DF50-A25A-EB1767ECD59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03121" y="2603500"/>
            <a:ext cx="5436833" cy="39070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316966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71CB4D-EB4B-426F-B711-28503C78A0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8093" y="902286"/>
            <a:ext cx="8761413" cy="706964"/>
          </a:xfrm>
        </p:spPr>
        <p:txBody>
          <a:bodyPr/>
          <a:lstStyle/>
          <a:p>
            <a:r>
              <a:rPr lang="en-US" sz="4000" dirty="0"/>
              <a:t>How we teach Oracy in reception</a:t>
            </a:r>
            <a:endParaRPr lang="en-GB" sz="4000" dirty="0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FB961DD7-F397-4F9F-8651-63706BF84132}"/>
              </a:ext>
            </a:extLst>
          </p:cNvPr>
          <p:cNvSpPr txBox="1">
            <a:spLocks/>
          </p:cNvSpPr>
          <p:nvPr/>
        </p:nvSpPr>
        <p:spPr>
          <a:xfrm>
            <a:off x="628558" y="2556201"/>
            <a:ext cx="10408072" cy="302844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5400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Grouping – nest and partners</a:t>
            </a:r>
          </a:p>
          <a:p>
            <a:r>
              <a:rPr lang="en-US" sz="5400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Sentence stems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E39544B-D26B-A5FA-E586-3298F2A125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47797" y="3676364"/>
            <a:ext cx="3722464" cy="30284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659034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509CBAA-15B7-870C-C1D6-A0E863A4FC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632E05-B2CD-BE5A-5C27-33D33AC4C9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4616" y="718691"/>
            <a:ext cx="8761413" cy="1022186"/>
          </a:xfrm>
        </p:spPr>
        <p:txBody>
          <a:bodyPr/>
          <a:lstStyle/>
          <a:p>
            <a:r>
              <a:rPr lang="en-US" dirty="0"/>
              <a:t>Communication and Language -</a:t>
            </a:r>
            <a:br>
              <a:rPr lang="en-US" dirty="0"/>
            </a:br>
            <a:r>
              <a:rPr lang="en-US" dirty="0"/>
              <a:t>In action </a:t>
            </a:r>
            <a:endParaRPr lang="en-GB" dirty="0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02ADFA5C-24EE-4603-8DD2-2777A84737E2}"/>
              </a:ext>
            </a:extLst>
          </p:cNvPr>
          <p:cNvSpPr txBox="1">
            <a:spLocks/>
          </p:cNvSpPr>
          <p:nvPr/>
        </p:nvSpPr>
        <p:spPr>
          <a:xfrm>
            <a:off x="742858" y="3004219"/>
            <a:ext cx="10408072" cy="3028445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5400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Social phrases</a:t>
            </a:r>
          </a:p>
          <a:p>
            <a:r>
              <a:rPr lang="en-US" sz="5400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Story time</a:t>
            </a:r>
          </a:p>
          <a:p>
            <a:r>
              <a:rPr lang="en-US" sz="5400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Learning rhymes, poems and songs</a:t>
            </a:r>
          </a:p>
        </p:txBody>
      </p:sp>
    </p:spTree>
    <p:extLst>
      <p:ext uri="{BB962C8B-B14F-4D97-AF65-F5344CB8AC3E}">
        <p14:creationId xmlns:p14="http://schemas.microsoft.com/office/powerpoint/2010/main" val="192905471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88DD50E-1D2D-48C6-A470-79FB7F337F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F78DAAE-B0C3-49A3-8AB1-AD2FF0E368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F6A8A81D-3338-4B0F-A26F-A3D259D276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466" y="801794"/>
            <a:ext cx="11000237" cy="5248266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0155665-7CE2-4939-AE5E-020DC1D207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F5162112-24F4-E5EF-E875-34359030522E}"/>
              </a:ext>
            </a:extLst>
          </p:cNvPr>
          <p:cNvSpPr txBox="1">
            <a:spLocks/>
          </p:cNvSpPr>
          <p:nvPr/>
        </p:nvSpPr>
        <p:spPr>
          <a:xfrm>
            <a:off x="1879097" y="2344796"/>
            <a:ext cx="10408072" cy="302844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9600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Talk for Ten</a:t>
            </a:r>
          </a:p>
        </p:txBody>
      </p:sp>
    </p:spTree>
    <p:extLst>
      <p:ext uri="{BB962C8B-B14F-4D97-AF65-F5344CB8AC3E}">
        <p14:creationId xmlns:p14="http://schemas.microsoft.com/office/powerpoint/2010/main" val="52336752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125</TotalTime>
  <Words>135</Words>
  <Application>Microsoft Office PowerPoint</Application>
  <PresentationFormat>Widescreen</PresentationFormat>
  <Paragraphs>22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Calibri</vt:lpstr>
      <vt:lpstr>Century Gothic</vt:lpstr>
      <vt:lpstr>Wingdings 3</vt:lpstr>
      <vt:lpstr>Ion Boardroom</vt:lpstr>
      <vt:lpstr>Oracy in Early Years</vt:lpstr>
      <vt:lpstr>Voice 21 in the Early Years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Listening - Physical</vt:lpstr>
      <vt:lpstr>PowerPoint Presentation</vt:lpstr>
      <vt:lpstr>How we teach Oracy in reception</vt:lpstr>
      <vt:lpstr>Communication and Language - In action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Oracy at Chawson</dc:title>
  <dc:creator>Nicola Peck</dc:creator>
  <cp:lastModifiedBy>Adam Rudkin</cp:lastModifiedBy>
  <cp:revision>12</cp:revision>
  <dcterms:created xsi:type="dcterms:W3CDTF">2021-10-30T20:02:36Z</dcterms:created>
  <dcterms:modified xsi:type="dcterms:W3CDTF">2024-02-21T21:36:47Z</dcterms:modified>
</cp:coreProperties>
</file>