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4"/>
  </p:notesMasterIdLst>
  <p:handoutMasterIdLst>
    <p:handoutMasterId r:id="rId105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88" r:id="rId17"/>
    <p:sldId id="289" r:id="rId18"/>
    <p:sldId id="290" r:id="rId19"/>
    <p:sldId id="291" r:id="rId20"/>
    <p:sldId id="292" r:id="rId21"/>
    <p:sldId id="293" r:id="rId22"/>
    <p:sldId id="294" r:id="rId23"/>
    <p:sldId id="295" r:id="rId24"/>
    <p:sldId id="296" r:id="rId25"/>
    <p:sldId id="297" r:id="rId26"/>
    <p:sldId id="298" r:id="rId27"/>
    <p:sldId id="299" r:id="rId28"/>
    <p:sldId id="300" r:id="rId29"/>
    <p:sldId id="301" r:id="rId30"/>
    <p:sldId id="302" r:id="rId31"/>
    <p:sldId id="303" r:id="rId32"/>
    <p:sldId id="304" r:id="rId33"/>
    <p:sldId id="305" r:id="rId34"/>
    <p:sldId id="306" r:id="rId35"/>
    <p:sldId id="307" r:id="rId36"/>
    <p:sldId id="308" r:id="rId37"/>
    <p:sldId id="309" r:id="rId38"/>
    <p:sldId id="310" r:id="rId39"/>
    <p:sldId id="311" r:id="rId40"/>
    <p:sldId id="312" r:id="rId41"/>
    <p:sldId id="313" r:id="rId42"/>
    <p:sldId id="314" r:id="rId43"/>
    <p:sldId id="315" r:id="rId44"/>
    <p:sldId id="316" r:id="rId45"/>
    <p:sldId id="317" r:id="rId46"/>
    <p:sldId id="318" r:id="rId47"/>
    <p:sldId id="319" r:id="rId48"/>
    <p:sldId id="320" r:id="rId49"/>
    <p:sldId id="321" r:id="rId50"/>
    <p:sldId id="322" r:id="rId51"/>
    <p:sldId id="323" r:id="rId52"/>
    <p:sldId id="324" r:id="rId53"/>
    <p:sldId id="325" r:id="rId54"/>
    <p:sldId id="326" r:id="rId55"/>
    <p:sldId id="327" r:id="rId56"/>
    <p:sldId id="328" r:id="rId57"/>
    <p:sldId id="329" r:id="rId58"/>
    <p:sldId id="330" r:id="rId59"/>
    <p:sldId id="331" r:id="rId60"/>
    <p:sldId id="332" r:id="rId61"/>
    <p:sldId id="333" r:id="rId62"/>
    <p:sldId id="334" r:id="rId63"/>
    <p:sldId id="335" r:id="rId64"/>
    <p:sldId id="336" r:id="rId65"/>
    <p:sldId id="337" r:id="rId66"/>
    <p:sldId id="338" r:id="rId67"/>
    <p:sldId id="339" r:id="rId68"/>
    <p:sldId id="340" r:id="rId69"/>
    <p:sldId id="341" r:id="rId70"/>
    <p:sldId id="342" r:id="rId71"/>
    <p:sldId id="343" r:id="rId72"/>
    <p:sldId id="344" r:id="rId73"/>
    <p:sldId id="345" r:id="rId74"/>
    <p:sldId id="346" r:id="rId75"/>
    <p:sldId id="347" r:id="rId76"/>
    <p:sldId id="348" r:id="rId77"/>
    <p:sldId id="349" r:id="rId78"/>
    <p:sldId id="350" r:id="rId79"/>
    <p:sldId id="351" r:id="rId80"/>
    <p:sldId id="352" r:id="rId81"/>
    <p:sldId id="353" r:id="rId82"/>
    <p:sldId id="354" r:id="rId83"/>
    <p:sldId id="355" r:id="rId84"/>
    <p:sldId id="356" r:id="rId85"/>
    <p:sldId id="357" r:id="rId86"/>
    <p:sldId id="358" r:id="rId87"/>
    <p:sldId id="359" r:id="rId88"/>
    <p:sldId id="360" r:id="rId89"/>
    <p:sldId id="361" r:id="rId90"/>
    <p:sldId id="362" r:id="rId91"/>
    <p:sldId id="363" r:id="rId92"/>
    <p:sldId id="364" r:id="rId93"/>
    <p:sldId id="365" r:id="rId94"/>
    <p:sldId id="366" r:id="rId95"/>
    <p:sldId id="367" r:id="rId96"/>
    <p:sldId id="368" r:id="rId97"/>
    <p:sldId id="369" r:id="rId98"/>
    <p:sldId id="370" r:id="rId99"/>
    <p:sldId id="371" r:id="rId100"/>
    <p:sldId id="372" r:id="rId101"/>
    <p:sldId id="373" r:id="rId102"/>
    <p:sldId id="267" r:id="rId10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06"/>
      <p:bold r:id="rId107"/>
      <p:italic r:id="rId108"/>
      <p:boldItalic r:id="rId109"/>
    </p:embeddedFont>
    <p:embeddedFont>
      <p:font typeface="Twinkl" panose="020B0604020202020204" charset="0"/>
      <p:regular r:id="rId110"/>
      <p:bold r:id="rId1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1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146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presProps" Target="presProps.xml"/><Relationship Id="rId16" Type="http://schemas.openxmlformats.org/officeDocument/2006/relationships/slide" Target="slides/slide15.xml"/><Relationship Id="rId107" Type="http://schemas.openxmlformats.org/officeDocument/2006/relationships/font" Target="fonts/font2.fntdata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viewProps" Target="viewProps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font" Target="fonts/font3.fntdata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font" Target="fonts/font1.fntdata"/><Relationship Id="rId114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font" Target="fonts/font4.fntdata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font" Target="fonts/font5.fntdata"/><Relationship Id="rId115" Type="http://schemas.openxmlformats.org/officeDocument/2006/relationships/tableStyles" Target="tableStyle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the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and</a:t>
            </a:r>
          </a:p>
        </p:txBody>
      </p:sp>
    </p:spTree>
    <p:extLst>
      <p:ext uri="{BB962C8B-B14F-4D97-AF65-F5344CB8AC3E}">
        <p14:creationId xmlns:p14="http://schemas.microsoft.com/office/powerpoint/2010/main" val="33161774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27632752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to</a:t>
            </a:r>
          </a:p>
        </p:txBody>
      </p:sp>
    </p:spTree>
    <p:extLst>
      <p:ext uri="{BB962C8B-B14F-4D97-AF65-F5344CB8AC3E}">
        <p14:creationId xmlns:p14="http://schemas.microsoft.com/office/powerpoint/2010/main" val="10095257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said</a:t>
            </a:r>
          </a:p>
        </p:txBody>
      </p:sp>
    </p:spTree>
    <p:extLst>
      <p:ext uri="{BB962C8B-B14F-4D97-AF65-F5344CB8AC3E}">
        <p14:creationId xmlns:p14="http://schemas.microsoft.com/office/powerpoint/2010/main" val="1374293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in</a:t>
            </a:r>
          </a:p>
        </p:txBody>
      </p:sp>
    </p:spTree>
    <p:extLst>
      <p:ext uri="{BB962C8B-B14F-4D97-AF65-F5344CB8AC3E}">
        <p14:creationId xmlns:p14="http://schemas.microsoft.com/office/powerpoint/2010/main" val="2082265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he</a:t>
            </a:r>
          </a:p>
        </p:txBody>
      </p:sp>
    </p:spTree>
    <p:extLst>
      <p:ext uri="{BB962C8B-B14F-4D97-AF65-F5344CB8AC3E}">
        <p14:creationId xmlns:p14="http://schemas.microsoft.com/office/powerpoint/2010/main" val="17041307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I</a:t>
            </a:r>
          </a:p>
        </p:txBody>
      </p:sp>
    </p:spTree>
    <p:extLst>
      <p:ext uri="{BB962C8B-B14F-4D97-AF65-F5344CB8AC3E}">
        <p14:creationId xmlns:p14="http://schemas.microsoft.com/office/powerpoint/2010/main" val="21090304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of</a:t>
            </a:r>
          </a:p>
        </p:txBody>
      </p:sp>
    </p:spTree>
    <p:extLst>
      <p:ext uri="{BB962C8B-B14F-4D97-AF65-F5344CB8AC3E}">
        <p14:creationId xmlns:p14="http://schemas.microsoft.com/office/powerpoint/2010/main" val="12251699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it</a:t>
            </a:r>
          </a:p>
        </p:txBody>
      </p:sp>
    </p:spTree>
    <p:extLst>
      <p:ext uri="{BB962C8B-B14F-4D97-AF65-F5344CB8AC3E}">
        <p14:creationId xmlns:p14="http://schemas.microsoft.com/office/powerpoint/2010/main" val="39846109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was</a:t>
            </a:r>
          </a:p>
        </p:txBody>
      </p:sp>
    </p:spTree>
    <p:extLst>
      <p:ext uri="{BB962C8B-B14F-4D97-AF65-F5344CB8AC3E}">
        <p14:creationId xmlns:p14="http://schemas.microsoft.com/office/powerpoint/2010/main" val="40081887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you</a:t>
            </a:r>
          </a:p>
        </p:txBody>
      </p:sp>
    </p:spTree>
    <p:extLst>
      <p:ext uri="{BB962C8B-B14F-4D97-AF65-F5344CB8AC3E}">
        <p14:creationId xmlns:p14="http://schemas.microsoft.com/office/powerpoint/2010/main" val="2943187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they</a:t>
            </a:r>
          </a:p>
        </p:txBody>
      </p:sp>
    </p:spTree>
    <p:extLst>
      <p:ext uri="{BB962C8B-B14F-4D97-AF65-F5344CB8AC3E}">
        <p14:creationId xmlns:p14="http://schemas.microsoft.com/office/powerpoint/2010/main" val="2226760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on</a:t>
            </a:r>
          </a:p>
        </p:txBody>
      </p:sp>
    </p:spTree>
    <p:extLst>
      <p:ext uri="{BB962C8B-B14F-4D97-AF65-F5344CB8AC3E}">
        <p14:creationId xmlns:p14="http://schemas.microsoft.com/office/powerpoint/2010/main" val="18860320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she</a:t>
            </a:r>
          </a:p>
        </p:txBody>
      </p:sp>
    </p:spTree>
    <p:extLst>
      <p:ext uri="{BB962C8B-B14F-4D97-AF65-F5344CB8AC3E}">
        <p14:creationId xmlns:p14="http://schemas.microsoft.com/office/powerpoint/2010/main" val="37170129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is</a:t>
            </a:r>
          </a:p>
        </p:txBody>
      </p:sp>
    </p:spTree>
    <p:extLst>
      <p:ext uri="{BB962C8B-B14F-4D97-AF65-F5344CB8AC3E}">
        <p14:creationId xmlns:p14="http://schemas.microsoft.com/office/powerpoint/2010/main" val="21465691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for</a:t>
            </a:r>
          </a:p>
        </p:txBody>
      </p:sp>
    </p:spTree>
    <p:extLst>
      <p:ext uri="{BB962C8B-B14F-4D97-AF65-F5344CB8AC3E}">
        <p14:creationId xmlns:p14="http://schemas.microsoft.com/office/powerpoint/2010/main" val="26213009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at</a:t>
            </a:r>
          </a:p>
        </p:txBody>
      </p:sp>
    </p:spTree>
    <p:extLst>
      <p:ext uri="{BB962C8B-B14F-4D97-AF65-F5344CB8AC3E}">
        <p14:creationId xmlns:p14="http://schemas.microsoft.com/office/powerpoint/2010/main" val="7849099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his</a:t>
            </a:r>
          </a:p>
        </p:txBody>
      </p:sp>
    </p:spTree>
    <p:extLst>
      <p:ext uri="{BB962C8B-B14F-4D97-AF65-F5344CB8AC3E}">
        <p14:creationId xmlns:p14="http://schemas.microsoft.com/office/powerpoint/2010/main" val="21911446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but</a:t>
            </a:r>
          </a:p>
        </p:txBody>
      </p:sp>
    </p:spTree>
    <p:extLst>
      <p:ext uri="{BB962C8B-B14F-4D97-AF65-F5344CB8AC3E}">
        <p14:creationId xmlns:p14="http://schemas.microsoft.com/office/powerpoint/2010/main" val="9959249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that</a:t>
            </a:r>
          </a:p>
        </p:txBody>
      </p:sp>
    </p:spTree>
    <p:extLst>
      <p:ext uri="{BB962C8B-B14F-4D97-AF65-F5344CB8AC3E}">
        <p14:creationId xmlns:p14="http://schemas.microsoft.com/office/powerpoint/2010/main" val="2555674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3900" dirty="0">
                <a:latin typeface="+mn-lt"/>
              </a:rPr>
              <a:t>with</a:t>
            </a:r>
          </a:p>
        </p:txBody>
      </p:sp>
    </p:spTree>
    <p:extLst>
      <p:ext uri="{BB962C8B-B14F-4D97-AF65-F5344CB8AC3E}">
        <p14:creationId xmlns:p14="http://schemas.microsoft.com/office/powerpoint/2010/main" val="18001016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all</a:t>
            </a:r>
          </a:p>
        </p:txBody>
      </p:sp>
    </p:spTree>
    <p:extLst>
      <p:ext uri="{BB962C8B-B14F-4D97-AF65-F5344CB8AC3E}">
        <p14:creationId xmlns:p14="http://schemas.microsoft.com/office/powerpoint/2010/main" val="31561200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we</a:t>
            </a:r>
          </a:p>
        </p:txBody>
      </p:sp>
    </p:spTree>
    <p:extLst>
      <p:ext uri="{BB962C8B-B14F-4D97-AF65-F5344CB8AC3E}">
        <p14:creationId xmlns:p14="http://schemas.microsoft.com/office/powerpoint/2010/main" val="27503005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can</a:t>
            </a:r>
          </a:p>
        </p:txBody>
      </p:sp>
    </p:spTree>
    <p:extLst>
      <p:ext uri="{BB962C8B-B14F-4D97-AF65-F5344CB8AC3E}">
        <p14:creationId xmlns:p14="http://schemas.microsoft.com/office/powerpoint/2010/main" val="10413513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are</a:t>
            </a:r>
          </a:p>
        </p:txBody>
      </p:sp>
    </p:spTree>
    <p:extLst>
      <p:ext uri="{BB962C8B-B14F-4D97-AF65-F5344CB8AC3E}">
        <p14:creationId xmlns:p14="http://schemas.microsoft.com/office/powerpoint/2010/main" val="28405926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up</a:t>
            </a:r>
          </a:p>
        </p:txBody>
      </p:sp>
    </p:spTree>
    <p:extLst>
      <p:ext uri="{BB962C8B-B14F-4D97-AF65-F5344CB8AC3E}">
        <p14:creationId xmlns:p14="http://schemas.microsoft.com/office/powerpoint/2010/main" val="330252041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had</a:t>
            </a:r>
          </a:p>
        </p:txBody>
      </p:sp>
    </p:spTree>
    <p:extLst>
      <p:ext uri="{BB962C8B-B14F-4D97-AF65-F5344CB8AC3E}">
        <p14:creationId xmlns:p14="http://schemas.microsoft.com/office/powerpoint/2010/main" val="29889539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my</a:t>
            </a:r>
          </a:p>
        </p:txBody>
      </p:sp>
    </p:spTree>
    <p:extLst>
      <p:ext uri="{BB962C8B-B14F-4D97-AF65-F5344CB8AC3E}">
        <p14:creationId xmlns:p14="http://schemas.microsoft.com/office/powerpoint/2010/main" val="164153454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her</a:t>
            </a:r>
          </a:p>
        </p:txBody>
      </p:sp>
    </p:spTree>
    <p:extLst>
      <p:ext uri="{BB962C8B-B14F-4D97-AF65-F5344CB8AC3E}">
        <p14:creationId xmlns:p14="http://schemas.microsoft.com/office/powerpoint/2010/main" val="222240576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3900" dirty="0">
                <a:latin typeface="+mn-lt"/>
              </a:rPr>
              <a:t>what</a:t>
            </a:r>
          </a:p>
        </p:txBody>
      </p:sp>
    </p:spTree>
    <p:extLst>
      <p:ext uri="{BB962C8B-B14F-4D97-AF65-F5344CB8AC3E}">
        <p14:creationId xmlns:p14="http://schemas.microsoft.com/office/powerpoint/2010/main" val="270102254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3900" dirty="0">
                <a:latin typeface="+mn-lt"/>
              </a:rPr>
              <a:t>there</a:t>
            </a:r>
          </a:p>
        </p:txBody>
      </p:sp>
    </p:spTree>
    <p:extLst>
      <p:ext uri="{BB962C8B-B14F-4D97-AF65-F5344CB8AC3E}">
        <p14:creationId xmlns:p14="http://schemas.microsoft.com/office/powerpoint/2010/main" val="207506986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out</a:t>
            </a:r>
          </a:p>
        </p:txBody>
      </p:sp>
    </p:spTree>
    <p:extLst>
      <p:ext uri="{BB962C8B-B14F-4D97-AF65-F5344CB8AC3E}">
        <p14:creationId xmlns:p14="http://schemas.microsoft.com/office/powerpoint/2010/main" val="401398508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this</a:t>
            </a:r>
          </a:p>
        </p:txBody>
      </p:sp>
    </p:spTree>
    <p:extLst>
      <p:ext uri="{BB962C8B-B14F-4D97-AF65-F5344CB8AC3E}">
        <p14:creationId xmlns:p14="http://schemas.microsoft.com/office/powerpoint/2010/main" val="17289539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3900" dirty="0">
                <a:latin typeface="+mn-lt"/>
              </a:rPr>
              <a:t>have</a:t>
            </a:r>
          </a:p>
        </p:txBody>
      </p:sp>
    </p:spTree>
    <p:extLst>
      <p:ext uri="{BB962C8B-B14F-4D97-AF65-F5344CB8AC3E}">
        <p14:creationId xmlns:p14="http://schemas.microsoft.com/office/powerpoint/2010/main" val="10278126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3900" dirty="0">
                <a:latin typeface="+mn-lt"/>
              </a:rPr>
              <a:t>went</a:t>
            </a:r>
          </a:p>
        </p:txBody>
      </p:sp>
    </p:spTree>
    <p:extLst>
      <p:ext uri="{BB962C8B-B14F-4D97-AF65-F5344CB8AC3E}">
        <p14:creationId xmlns:p14="http://schemas.microsoft.com/office/powerpoint/2010/main" val="172858452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be</a:t>
            </a:r>
          </a:p>
        </p:txBody>
      </p:sp>
    </p:spTree>
    <p:extLst>
      <p:ext uri="{BB962C8B-B14F-4D97-AF65-F5344CB8AC3E}">
        <p14:creationId xmlns:p14="http://schemas.microsoft.com/office/powerpoint/2010/main" val="363573914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like</a:t>
            </a:r>
          </a:p>
        </p:txBody>
      </p:sp>
    </p:spTree>
    <p:extLst>
      <p:ext uri="{BB962C8B-B14F-4D97-AF65-F5344CB8AC3E}">
        <p14:creationId xmlns:p14="http://schemas.microsoft.com/office/powerpoint/2010/main" val="69638095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3900" dirty="0">
                <a:latin typeface="+mn-lt"/>
              </a:rPr>
              <a:t>some</a:t>
            </a:r>
          </a:p>
        </p:txBody>
      </p:sp>
    </p:spTree>
    <p:extLst>
      <p:ext uri="{BB962C8B-B14F-4D97-AF65-F5344CB8AC3E}">
        <p14:creationId xmlns:p14="http://schemas.microsoft.com/office/powerpoint/2010/main" val="117582347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not</a:t>
            </a:r>
          </a:p>
        </p:txBody>
      </p:sp>
    </p:spTree>
    <p:extLst>
      <p:ext uri="{BB962C8B-B14F-4D97-AF65-F5344CB8AC3E}">
        <p14:creationId xmlns:p14="http://schemas.microsoft.com/office/powerpoint/2010/main" val="59234312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3900" dirty="0">
                <a:latin typeface="+mn-lt"/>
              </a:rPr>
              <a:t>then</a:t>
            </a:r>
          </a:p>
        </p:txBody>
      </p:sp>
    </p:spTree>
    <p:extLst>
      <p:ext uri="{BB962C8B-B14F-4D97-AF65-F5344CB8AC3E}">
        <p14:creationId xmlns:p14="http://schemas.microsoft.com/office/powerpoint/2010/main" val="294399758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3900" dirty="0">
                <a:latin typeface="+mn-lt"/>
              </a:rPr>
              <a:t>were</a:t>
            </a:r>
          </a:p>
        </p:txBody>
      </p:sp>
    </p:spTree>
    <p:extLst>
      <p:ext uri="{BB962C8B-B14F-4D97-AF65-F5344CB8AC3E}">
        <p14:creationId xmlns:p14="http://schemas.microsoft.com/office/powerpoint/2010/main" val="262463793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go</a:t>
            </a:r>
          </a:p>
        </p:txBody>
      </p:sp>
    </p:spTree>
    <p:extLst>
      <p:ext uri="{BB962C8B-B14F-4D97-AF65-F5344CB8AC3E}">
        <p14:creationId xmlns:p14="http://schemas.microsoft.com/office/powerpoint/2010/main" val="157403182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3900" dirty="0">
                <a:latin typeface="+mn-lt"/>
              </a:rPr>
              <a:t>little</a:t>
            </a:r>
            <a:endParaRPr lang="en-GB" sz="3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8104726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as</a:t>
            </a:r>
          </a:p>
        </p:txBody>
      </p:sp>
    </p:spTree>
    <p:extLst>
      <p:ext uri="{BB962C8B-B14F-4D97-AF65-F5344CB8AC3E}">
        <p14:creationId xmlns:p14="http://schemas.microsoft.com/office/powerpoint/2010/main" val="404108793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no</a:t>
            </a:r>
          </a:p>
        </p:txBody>
      </p:sp>
    </p:spTree>
    <p:extLst>
      <p:ext uri="{BB962C8B-B14F-4D97-AF65-F5344CB8AC3E}">
        <p14:creationId xmlns:p14="http://schemas.microsoft.com/office/powerpoint/2010/main" val="355299747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3900" dirty="0">
                <a:latin typeface="+mn-lt"/>
              </a:rPr>
              <a:t>mum</a:t>
            </a:r>
          </a:p>
        </p:txBody>
      </p:sp>
    </p:spTree>
    <p:extLst>
      <p:ext uri="{BB962C8B-B14F-4D97-AF65-F5344CB8AC3E}">
        <p14:creationId xmlns:p14="http://schemas.microsoft.com/office/powerpoint/2010/main" val="239277368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one</a:t>
            </a:r>
          </a:p>
        </p:txBody>
      </p:sp>
    </p:spTree>
    <p:extLst>
      <p:ext uri="{BB962C8B-B14F-4D97-AF65-F5344CB8AC3E}">
        <p14:creationId xmlns:p14="http://schemas.microsoft.com/office/powerpoint/2010/main" val="331258872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3900" dirty="0">
                <a:latin typeface="+mn-lt"/>
              </a:rPr>
              <a:t>them</a:t>
            </a:r>
          </a:p>
        </p:txBody>
      </p:sp>
    </p:spTree>
    <p:extLst>
      <p:ext uri="{BB962C8B-B14F-4D97-AF65-F5344CB8AC3E}">
        <p14:creationId xmlns:p14="http://schemas.microsoft.com/office/powerpoint/2010/main" val="421392245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do</a:t>
            </a:r>
          </a:p>
        </p:txBody>
      </p:sp>
    </p:spTree>
    <p:extLst>
      <p:ext uri="{BB962C8B-B14F-4D97-AF65-F5344CB8AC3E}">
        <p14:creationId xmlns:p14="http://schemas.microsoft.com/office/powerpoint/2010/main" val="418630938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me</a:t>
            </a:r>
          </a:p>
        </p:txBody>
      </p:sp>
    </p:spTree>
    <p:extLst>
      <p:ext uri="{BB962C8B-B14F-4D97-AF65-F5344CB8AC3E}">
        <p14:creationId xmlns:p14="http://schemas.microsoft.com/office/powerpoint/2010/main" val="60358170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19900" dirty="0">
                <a:latin typeface="+mn-lt"/>
              </a:rPr>
              <a:t>down</a:t>
            </a:r>
          </a:p>
        </p:txBody>
      </p:sp>
    </p:spTree>
    <p:extLst>
      <p:ext uri="{BB962C8B-B14F-4D97-AF65-F5344CB8AC3E}">
        <p14:creationId xmlns:p14="http://schemas.microsoft.com/office/powerpoint/2010/main" val="1376711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dad</a:t>
            </a:r>
          </a:p>
        </p:txBody>
      </p:sp>
    </p:spTree>
    <p:extLst>
      <p:ext uri="{BB962C8B-B14F-4D97-AF65-F5344CB8AC3E}">
        <p14:creationId xmlns:p14="http://schemas.microsoft.com/office/powerpoint/2010/main" val="345061858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big</a:t>
            </a:r>
          </a:p>
        </p:txBody>
      </p:sp>
    </p:spTree>
    <p:extLst>
      <p:ext uri="{BB962C8B-B14F-4D97-AF65-F5344CB8AC3E}">
        <p14:creationId xmlns:p14="http://schemas.microsoft.com/office/powerpoint/2010/main" val="176939740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19900" dirty="0">
                <a:latin typeface="+mn-lt"/>
              </a:rPr>
              <a:t>when</a:t>
            </a:r>
          </a:p>
        </p:txBody>
      </p:sp>
    </p:spTree>
    <p:extLst>
      <p:ext uri="{BB962C8B-B14F-4D97-AF65-F5344CB8AC3E}">
        <p14:creationId xmlns:p14="http://schemas.microsoft.com/office/powerpoint/2010/main" val="68539724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it’s</a:t>
            </a:r>
          </a:p>
        </p:txBody>
      </p:sp>
    </p:spTree>
    <p:extLst>
      <p:ext uri="{BB962C8B-B14F-4D97-AF65-F5344CB8AC3E}">
        <p14:creationId xmlns:p14="http://schemas.microsoft.com/office/powerpoint/2010/main" val="234724968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see</a:t>
            </a:r>
          </a:p>
        </p:txBody>
      </p:sp>
    </p:spTree>
    <p:extLst>
      <p:ext uri="{BB962C8B-B14F-4D97-AF65-F5344CB8AC3E}">
        <p14:creationId xmlns:p14="http://schemas.microsoft.com/office/powerpoint/2010/main" val="307671452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16600" dirty="0">
                <a:latin typeface="+mn-lt"/>
              </a:rPr>
              <a:t>looked</a:t>
            </a:r>
          </a:p>
        </p:txBody>
      </p:sp>
    </p:spTree>
    <p:extLst>
      <p:ext uri="{BB962C8B-B14F-4D97-AF65-F5344CB8AC3E}">
        <p14:creationId xmlns:p14="http://schemas.microsoft.com/office/powerpoint/2010/main" val="381548893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very</a:t>
            </a:r>
          </a:p>
        </p:txBody>
      </p:sp>
    </p:spTree>
    <p:extLst>
      <p:ext uri="{BB962C8B-B14F-4D97-AF65-F5344CB8AC3E}">
        <p14:creationId xmlns:p14="http://schemas.microsoft.com/office/powerpoint/2010/main" val="102242431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look</a:t>
            </a:r>
          </a:p>
        </p:txBody>
      </p:sp>
    </p:spTree>
    <p:extLst>
      <p:ext uri="{BB962C8B-B14F-4D97-AF65-F5344CB8AC3E}">
        <p14:creationId xmlns:p14="http://schemas.microsoft.com/office/powerpoint/2010/main" val="259525707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3900" dirty="0">
                <a:latin typeface="+mn-lt"/>
              </a:rPr>
              <a:t>don’t</a:t>
            </a:r>
          </a:p>
        </p:txBody>
      </p:sp>
    </p:spTree>
    <p:extLst>
      <p:ext uri="{BB962C8B-B14F-4D97-AF65-F5344CB8AC3E}">
        <p14:creationId xmlns:p14="http://schemas.microsoft.com/office/powerpoint/2010/main" val="60889061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3900" dirty="0">
                <a:latin typeface="+mn-lt"/>
              </a:rPr>
              <a:t>come</a:t>
            </a:r>
          </a:p>
        </p:txBody>
      </p:sp>
    </p:spTree>
    <p:extLst>
      <p:ext uri="{BB962C8B-B14F-4D97-AF65-F5344CB8AC3E}">
        <p14:creationId xmlns:p14="http://schemas.microsoft.com/office/powerpoint/2010/main" val="36066515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will</a:t>
            </a:r>
          </a:p>
        </p:txBody>
      </p:sp>
    </p:spTree>
    <p:extLst>
      <p:ext uri="{BB962C8B-B14F-4D97-AF65-F5344CB8AC3E}">
        <p14:creationId xmlns:p14="http://schemas.microsoft.com/office/powerpoint/2010/main" val="110926723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into</a:t>
            </a:r>
          </a:p>
        </p:txBody>
      </p:sp>
    </p:spTree>
    <p:extLst>
      <p:ext uri="{BB962C8B-B14F-4D97-AF65-F5344CB8AC3E}">
        <p14:creationId xmlns:p14="http://schemas.microsoft.com/office/powerpoint/2010/main" val="116231148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3900" dirty="0">
                <a:latin typeface="+mn-lt"/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80860914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3900" dirty="0">
                <a:latin typeface="+mn-lt"/>
              </a:rPr>
              <a:t>from</a:t>
            </a:r>
          </a:p>
        </p:txBody>
      </p:sp>
    </p:spTree>
    <p:extLst>
      <p:ext uri="{BB962C8B-B14F-4D97-AF65-F5344CB8AC3E}">
        <p14:creationId xmlns:p14="http://schemas.microsoft.com/office/powerpoint/2010/main" val="52452941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13800" dirty="0">
                <a:latin typeface="+mn-lt"/>
              </a:rPr>
              <a:t>children</a:t>
            </a:r>
            <a:endParaRPr lang="en-GB" sz="199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97089619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him</a:t>
            </a:r>
          </a:p>
        </p:txBody>
      </p:sp>
    </p:spTree>
    <p:extLst>
      <p:ext uri="{BB962C8B-B14F-4D97-AF65-F5344CB8AC3E}">
        <p14:creationId xmlns:p14="http://schemas.microsoft.com/office/powerpoint/2010/main" val="3682617022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Mr</a:t>
            </a:r>
          </a:p>
        </p:txBody>
      </p:sp>
    </p:spTree>
    <p:extLst>
      <p:ext uri="{BB962C8B-B14F-4D97-AF65-F5344CB8AC3E}">
        <p14:creationId xmlns:p14="http://schemas.microsoft.com/office/powerpoint/2010/main" val="3535112405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get</a:t>
            </a:r>
          </a:p>
        </p:txBody>
      </p:sp>
    </p:spTree>
    <p:extLst>
      <p:ext uri="{BB962C8B-B14F-4D97-AF65-F5344CB8AC3E}">
        <p14:creationId xmlns:p14="http://schemas.microsoft.com/office/powerpoint/2010/main" val="32742046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just</a:t>
            </a:r>
          </a:p>
        </p:txBody>
      </p:sp>
    </p:spTree>
    <p:extLst>
      <p:ext uri="{BB962C8B-B14F-4D97-AF65-F5344CB8AC3E}">
        <p14:creationId xmlns:p14="http://schemas.microsoft.com/office/powerpoint/2010/main" val="257013611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now</a:t>
            </a:r>
          </a:p>
        </p:txBody>
      </p:sp>
    </p:spTree>
    <p:extLst>
      <p:ext uri="{BB962C8B-B14F-4D97-AF65-F5344CB8AC3E}">
        <p14:creationId xmlns:p14="http://schemas.microsoft.com/office/powerpoint/2010/main" val="2814410129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3900" dirty="0">
                <a:latin typeface="+mn-lt"/>
              </a:rPr>
              <a:t>came</a:t>
            </a:r>
          </a:p>
        </p:txBody>
      </p:sp>
    </p:spTree>
    <p:extLst>
      <p:ext uri="{BB962C8B-B14F-4D97-AF65-F5344CB8AC3E}">
        <p14:creationId xmlns:p14="http://schemas.microsoft.com/office/powerpoint/2010/main" val="1407161977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oh</a:t>
            </a:r>
          </a:p>
        </p:txBody>
      </p:sp>
    </p:spTree>
    <p:extLst>
      <p:ext uri="{BB962C8B-B14F-4D97-AF65-F5344CB8AC3E}">
        <p14:creationId xmlns:p14="http://schemas.microsoft.com/office/powerpoint/2010/main" val="2737103609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19900" dirty="0">
                <a:latin typeface="+mn-lt"/>
              </a:rPr>
              <a:t>about</a:t>
            </a:r>
          </a:p>
        </p:txBody>
      </p:sp>
    </p:spTree>
    <p:extLst>
      <p:ext uri="{BB962C8B-B14F-4D97-AF65-F5344CB8AC3E}">
        <p14:creationId xmlns:p14="http://schemas.microsoft.com/office/powerpoint/2010/main" val="2406469952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got</a:t>
            </a:r>
          </a:p>
        </p:txBody>
      </p:sp>
    </p:spTree>
    <p:extLst>
      <p:ext uri="{BB962C8B-B14F-4D97-AF65-F5344CB8AC3E}">
        <p14:creationId xmlns:p14="http://schemas.microsoft.com/office/powerpoint/2010/main" val="645656492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3900" dirty="0">
                <a:latin typeface="+mn-lt"/>
              </a:rPr>
              <a:t>their</a:t>
            </a:r>
          </a:p>
        </p:txBody>
      </p:sp>
    </p:spTree>
    <p:extLst>
      <p:ext uri="{BB962C8B-B14F-4D97-AF65-F5344CB8AC3E}">
        <p14:creationId xmlns:p14="http://schemas.microsoft.com/office/powerpoint/2010/main" val="2610567947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19900" dirty="0">
                <a:latin typeface="+mn-lt"/>
              </a:rPr>
              <a:t>people</a:t>
            </a:r>
          </a:p>
        </p:txBody>
      </p:sp>
    </p:spTree>
    <p:extLst>
      <p:ext uri="{BB962C8B-B14F-4D97-AF65-F5344CB8AC3E}">
        <p14:creationId xmlns:p14="http://schemas.microsoft.com/office/powerpoint/2010/main" val="1592873353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3900" dirty="0">
                <a:latin typeface="+mn-lt"/>
              </a:rPr>
              <a:t>your</a:t>
            </a:r>
          </a:p>
        </p:txBody>
      </p:sp>
    </p:spTree>
    <p:extLst>
      <p:ext uri="{BB962C8B-B14F-4D97-AF65-F5344CB8AC3E}">
        <p14:creationId xmlns:p14="http://schemas.microsoft.com/office/powerpoint/2010/main" val="3902934456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put</a:t>
            </a:r>
          </a:p>
        </p:txBody>
      </p:sp>
    </p:spTree>
    <p:extLst>
      <p:ext uri="{BB962C8B-B14F-4D97-AF65-F5344CB8AC3E}">
        <p14:creationId xmlns:p14="http://schemas.microsoft.com/office/powerpoint/2010/main" val="1849060812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19900" dirty="0">
                <a:latin typeface="+mn-lt"/>
              </a:rPr>
              <a:t>could</a:t>
            </a:r>
          </a:p>
        </p:txBody>
      </p:sp>
    </p:spTree>
    <p:extLst>
      <p:ext uri="{BB962C8B-B14F-4D97-AF65-F5344CB8AC3E}">
        <p14:creationId xmlns:p14="http://schemas.microsoft.com/office/powerpoint/2010/main" val="2124869667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19900" dirty="0">
                <a:latin typeface="+mn-lt"/>
              </a:rPr>
              <a:t>house</a:t>
            </a:r>
          </a:p>
        </p:txBody>
      </p:sp>
    </p:spTree>
    <p:extLst>
      <p:ext uri="{BB962C8B-B14F-4D97-AF65-F5344CB8AC3E}">
        <p14:creationId xmlns:p14="http://schemas.microsoft.com/office/powerpoint/2010/main" val="1793929497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old</a:t>
            </a:r>
          </a:p>
        </p:txBody>
      </p:sp>
    </p:spTree>
    <p:extLst>
      <p:ext uri="{BB962C8B-B14F-4D97-AF65-F5344CB8AC3E}">
        <p14:creationId xmlns:p14="http://schemas.microsoft.com/office/powerpoint/2010/main" val="32764797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too</a:t>
            </a:r>
          </a:p>
        </p:txBody>
      </p:sp>
    </p:spTree>
    <p:extLst>
      <p:ext uri="{BB962C8B-B14F-4D97-AF65-F5344CB8AC3E}">
        <p14:creationId xmlns:p14="http://schemas.microsoft.com/office/powerpoint/2010/main" val="2906261455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by</a:t>
            </a:r>
          </a:p>
        </p:txBody>
      </p:sp>
    </p:spTree>
    <p:extLst>
      <p:ext uri="{BB962C8B-B14F-4D97-AF65-F5344CB8AC3E}">
        <p14:creationId xmlns:p14="http://schemas.microsoft.com/office/powerpoint/2010/main" val="1945521081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day</a:t>
            </a:r>
          </a:p>
        </p:txBody>
      </p:sp>
    </p:spTree>
    <p:extLst>
      <p:ext uri="{BB962C8B-B14F-4D97-AF65-F5344CB8AC3E}">
        <p14:creationId xmlns:p14="http://schemas.microsoft.com/office/powerpoint/2010/main" val="2938610111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19900" dirty="0">
                <a:latin typeface="+mn-lt"/>
              </a:rPr>
              <a:t>made</a:t>
            </a:r>
          </a:p>
        </p:txBody>
      </p:sp>
    </p:spTree>
    <p:extLst>
      <p:ext uri="{BB962C8B-B14F-4D97-AF65-F5344CB8AC3E}">
        <p14:creationId xmlns:p14="http://schemas.microsoft.com/office/powerpoint/2010/main" val="1820707127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time</a:t>
            </a:r>
          </a:p>
        </p:txBody>
      </p:sp>
    </p:spTree>
    <p:extLst>
      <p:ext uri="{BB962C8B-B14F-4D97-AF65-F5344CB8AC3E}">
        <p14:creationId xmlns:p14="http://schemas.microsoft.com/office/powerpoint/2010/main" val="1535247827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I’m</a:t>
            </a:r>
          </a:p>
        </p:txBody>
      </p:sp>
    </p:spTree>
    <p:extLst>
      <p:ext uri="{BB962C8B-B14F-4D97-AF65-F5344CB8AC3E}">
        <p14:creationId xmlns:p14="http://schemas.microsoft.com/office/powerpoint/2010/main" val="2632949867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if</a:t>
            </a:r>
          </a:p>
        </p:txBody>
      </p:sp>
    </p:spTree>
    <p:extLst>
      <p:ext uri="{BB962C8B-B14F-4D97-AF65-F5344CB8AC3E}">
        <p14:creationId xmlns:p14="http://schemas.microsoft.com/office/powerpoint/2010/main" val="428250748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help</a:t>
            </a:r>
          </a:p>
        </p:txBody>
      </p:sp>
    </p:spTree>
    <p:extLst>
      <p:ext uri="{BB962C8B-B14F-4D97-AF65-F5344CB8AC3E}">
        <p14:creationId xmlns:p14="http://schemas.microsoft.com/office/powerpoint/2010/main" val="3458296357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Mrs</a:t>
            </a:r>
          </a:p>
        </p:txBody>
      </p:sp>
    </p:spTree>
    <p:extLst>
      <p:ext uri="{BB962C8B-B14F-4D97-AF65-F5344CB8AC3E}">
        <p14:creationId xmlns:p14="http://schemas.microsoft.com/office/powerpoint/2010/main" val="2968098939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19900" dirty="0">
                <a:latin typeface="+mn-lt"/>
              </a:rPr>
              <a:t>called</a:t>
            </a:r>
          </a:p>
        </p:txBody>
      </p:sp>
    </p:spTree>
    <p:extLst>
      <p:ext uri="{BB962C8B-B14F-4D97-AF65-F5344CB8AC3E}">
        <p14:creationId xmlns:p14="http://schemas.microsoft.com/office/powerpoint/2010/main" val="1013066075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here</a:t>
            </a:r>
          </a:p>
        </p:txBody>
      </p:sp>
    </p:spTree>
    <p:extLst>
      <p:ext uri="{BB962C8B-B14F-4D97-AF65-F5344CB8AC3E}">
        <p14:creationId xmlns:p14="http://schemas.microsoft.com/office/powerpoint/2010/main" val="897280476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off</a:t>
            </a:r>
          </a:p>
        </p:txBody>
      </p:sp>
    </p:spTree>
    <p:extLst>
      <p:ext uri="{BB962C8B-B14F-4D97-AF65-F5344CB8AC3E}">
        <p14:creationId xmlns:p14="http://schemas.microsoft.com/office/powerpoint/2010/main" val="1282809391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19900" dirty="0">
                <a:latin typeface="+mn-lt"/>
              </a:rPr>
              <a:t>asked</a:t>
            </a:r>
          </a:p>
        </p:txBody>
      </p:sp>
    </p:spTree>
    <p:extLst>
      <p:ext uri="{BB962C8B-B14F-4D97-AF65-F5344CB8AC3E}">
        <p14:creationId xmlns:p14="http://schemas.microsoft.com/office/powerpoint/2010/main" val="712356819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saw</a:t>
            </a:r>
          </a:p>
        </p:txBody>
      </p:sp>
    </p:spTree>
    <p:extLst>
      <p:ext uri="{BB962C8B-B14F-4D97-AF65-F5344CB8AC3E}">
        <p14:creationId xmlns:p14="http://schemas.microsoft.com/office/powerpoint/2010/main" val="2040814924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3900" dirty="0">
                <a:latin typeface="+mn-lt"/>
              </a:rPr>
              <a:t>make</a:t>
            </a:r>
          </a:p>
        </p:txBody>
      </p:sp>
    </p:spTree>
    <p:extLst>
      <p:ext uri="{BB962C8B-B14F-4D97-AF65-F5344CB8AC3E}">
        <p14:creationId xmlns:p14="http://schemas.microsoft.com/office/powerpoint/2010/main" val="405357528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an</a:t>
            </a:r>
          </a:p>
        </p:txBody>
      </p:sp>
    </p:spTree>
    <p:extLst>
      <p:ext uri="{BB962C8B-B14F-4D97-AF65-F5344CB8AC3E}">
        <p14:creationId xmlns:p14="http://schemas.microsoft.com/office/powerpoint/2010/main" val="1458163413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5938683"/>
          </a:xfrm>
        </p:spPr>
        <p:txBody>
          <a:bodyPr/>
          <a:lstStyle/>
          <a:p>
            <a:r>
              <a:rPr lang="en-GB" sz="28700" dirty="0">
                <a:latin typeface="+mn-lt"/>
              </a:rPr>
              <a:t>so</a:t>
            </a:r>
          </a:p>
        </p:txBody>
      </p:sp>
    </p:spTree>
    <p:extLst>
      <p:ext uri="{BB962C8B-B14F-4D97-AF65-F5344CB8AC3E}">
        <p14:creationId xmlns:p14="http://schemas.microsoft.com/office/powerpoint/2010/main" val="523572499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</TotalTime>
  <Words>100</Words>
  <Application>Microsoft Office PowerPoint</Application>
  <PresentationFormat>On-screen Show (4:3)</PresentationFormat>
  <Paragraphs>100</Paragraphs>
  <Slides>102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102</vt:i4>
      </vt:variant>
    </vt:vector>
  </HeadingPairs>
  <TitlesOfParts>
    <vt:vector size="106" baseType="lpstr">
      <vt:lpstr>Twinkl</vt:lpstr>
      <vt:lpstr>Arial</vt:lpstr>
      <vt:lpstr>Calibri</vt:lpstr>
      <vt:lpstr>Office Theme</vt:lpstr>
      <vt:lpstr>PowerPoint Presentation</vt:lpstr>
      <vt:lpstr>the</vt:lpstr>
      <vt:lpstr>and</vt:lpstr>
      <vt:lpstr>a</vt:lpstr>
      <vt:lpstr>to</vt:lpstr>
      <vt:lpstr>said</vt:lpstr>
      <vt:lpstr>in</vt:lpstr>
      <vt:lpstr>he</vt:lpstr>
      <vt:lpstr>I</vt:lpstr>
      <vt:lpstr>of</vt:lpstr>
      <vt:lpstr>it</vt:lpstr>
      <vt:lpstr>was</vt:lpstr>
      <vt:lpstr>you</vt:lpstr>
      <vt:lpstr>they</vt:lpstr>
      <vt:lpstr>on</vt:lpstr>
      <vt:lpstr>she</vt:lpstr>
      <vt:lpstr>is</vt:lpstr>
      <vt:lpstr>for</vt:lpstr>
      <vt:lpstr>at</vt:lpstr>
      <vt:lpstr>his</vt:lpstr>
      <vt:lpstr>but</vt:lpstr>
      <vt:lpstr>that</vt:lpstr>
      <vt:lpstr>with</vt:lpstr>
      <vt:lpstr>all</vt:lpstr>
      <vt:lpstr>we</vt:lpstr>
      <vt:lpstr>can</vt:lpstr>
      <vt:lpstr>are</vt:lpstr>
      <vt:lpstr>up</vt:lpstr>
      <vt:lpstr>had</vt:lpstr>
      <vt:lpstr>my</vt:lpstr>
      <vt:lpstr>her</vt:lpstr>
      <vt:lpstr>what</vt:lpstr>
      <vt:lpstr>there</vt:lpstr>
      <vt:lpstr>out</vt:lpstr>
      <vt:lpstr>this</vt:lpstr>
      <vt:lpstr>have</vt:lpstr>
      <vt:lpstr>went</vt:lpstr>
      <vt:lpstr>be</vt:lpstr>
      <vt:lpstr>like</vt:lpstr>
      <vt:lpstr>some</vt:lpstr>
      <vt:lpstr>not</vt:lpstr>
      <vt:lpstr>then</vt:lpstr>
      <vt:lpstr>were</vt:lpstr>
      <vt:lpstr>go</vt:lpstr>
      <vt:lpstr>little</vt:lpstr>
      <vt:lpstr>as</vt:lpstr>
      <vt:lpstr>no</vt:lpstr>
      <vt:lpstr>mum</vt:lpstr>
      <vt:lpstr>one</vt:lpstr>
      <vt:lpstr>them</vt:lpstr>
      <vt:lpstr>do</vt:lpstr>
      <vt:lpstr>me</vt:lpstr>
      <vt:lpstr>down</vt:lpstr>
      <vt:lpstr>dad</vt:lpstr>
      <vt:lpstr>big</vt:lpstr>
      <vt:lpstr>when</vt:lpstr>
      <vt:lpstr>it’s</vt:lpstr>
      <vt:lpstr>see</vt:lpstr>
      <vt:lpstr>looked</vt:lpstr>
      <vt:lpstr>very</vt:lpstr>
      <vt:lpstr>look</vt:lpstr>
      <vt:lpstr>don’t</vt:lpstr>
      <vt:lpstr>come</vt:lpstr>
      <vt:lpstr>will</vt:lpstr>
      <vt:lpstr>into</vt:lpstr>
      <vt:lpstr>back</vt:lpstr>
      <vt:lpstr>from</vt:lpstr>
      <vt:lpstr>children</vt:lpstr>
      <vt:lpstr>him</vt:lpstr>
      <vt:lpstr>Mr</vt:lpstr>
      <vt:lpstr>get</vt:lpstr>
      <vt:lpstr>just</vt:lpstr>
      <vt:lpstr>now</vt:lpstr>
      <vt:lpstr>came</vt:lpstr>
      <vt:lpstr>oh</vt:lpstr>
      <vt:lpstr>about</vt:lpstr>
      <vt:lpstr>got</vt:lpstr>
      <vt:lpstr>their</vt:lpstr>
      <vt:lpstr>people</vt:lpstr>
      <vt:lpstr>your</vt:lpstr>
      <vt:lpstr>put</vt:lpstr>
      <vt:lpstr>could</vt:lpstr>
      <vt:lpstr>house</vt:lpstr>
      <vt:lpstr>old</vt:lpstr>
      <vt:lpstr>too</vt:lpstr>
      <vt:lpstr>by</vt:lpstr>
      <vt:lpstr>day</vt:lpstr>
      <vt:lpstr>made</vt:lpstr>
      <vt:lpstr>time</vt:lpstr>
      <vt:lpstr>I’m</vt:lpstr>
      <vt:lpstr>if</vt:lpstr>
      <vt:lpstr>help</vt:lpstr>
      <vt:lpstr>Mrs</vt:lpstr>
      <vt:lpstr>called</vt:lpstr>
      <vt:lpstr>here</vt:lpstr>
      <vt:lpstr>off</vt:lpstr>
      <vt:lpstr>asked</vt:lpstr>
      <vt:lpstr>saw</vt:lpstr>
      <vt:lpstr>make</vt:lpstr>
      <vt:lpstr>an</vt:lpstr>
      <vt:lpstr>so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A5</dc:creator>
  <cp:lastModifiedBy>Christopher Kelham</cp:lastModifiedBy>
  <cp:revision>3</cp:revision>
  <dcterms:created xsi:type="dcterms:W3CDTF">2021-01-15T00:56:12Z</dcterms:created>
  <dcterms:modified xsi:type="dcterms:W3CDTF">2021-01-27T09:48:11Z</dcterms:modified>
</cp:coreProperties>
</file>